
<file path=[Content_Types].xml><?xml version="1.0" encoding="utf-8"?>
<Types xmlns="http://schemas.openxmlformats.org/package/2006/content-types">
  <Default Extension="flac" ContentType="audio/unknown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50" r:id="rId1"/>
  </p:sldMasterIdLst>
  <p:notesMasterIdLst>
    <p:notesMasterId r:id="rId220"/>
  </p:notesMasterIdLst>
  <p:handoutMasterIdLst>
    <p:handoutMasterId r:id="rId221"/>
  </p:handoutMasterIdLst>
  <p:sldIdLst>
    <p:sldId id="256" r:id="rId2"/>
    <p:sldId id="867" r:id="rId3"/>
    <p:sldId id="868" r:id="rId4"/>
    <p:sldId id="1302" r:id="rId5"/>
    <p:sldId id="1303" r:id="rId6"/>
    <p:sldId id="869" r:id="rId7"/>
    <p:sldId id="870" r:id="rId8"/>
    <p:sldId id="917" r:id="rId9"/>
    <p:sldId id="871" r:id="rId10"/>
    <p:sldId id="874" r:id="rId11"/>
    <p:sldId id="875" r:id="rId12"/>
    <p:sldId id="876" r:id="rId13"/>
    <p:sldId id="878" r:id="rId14"/>
    <p:sldId id="880" r:id="rId15"/>
    <p:sldId id="882" r:id="rId16"/>
    <p:sldId id="884" r:id="rId17"/>
    <p:sldId id="886" r:id="rId18"/>
    <p:sldId id="887" r:id="rId19"/>
    <p:sldId id="888" r:id="rId20"/>
    <p:sldId id="891" r:id="rId21"/>
    <p:sldId id="893" r:id="rId22"/>
    <p:sldId id="894" r:id="rId23"/>
    <p:sldId id="895" r:id="rId24"/>
    <p:sldId id="896" r:id="rId25"/>
    <p:sldId id="897" r:id="rId26"/>
    <p:sldId id="900" r:id="rId27"/>
    <p:sldId id="898" r:id="rId28"/>
    <p:sldId id="901" r:id="rId29"/>
    <p:sldId id="899" r:id="rId30"/>
    <p:sldId id="918" r:id="rId31"/>
    <p:sldId id="902" r:id="rId32"/>
    <p:sldId id="919" r:id="rId33"/>
    <p:sldId id="903" r:id="rId34"/>
    <p:sldId id="920" r:id="rId35"/>
    <p:sldId id="904" r:id="rId36"/>
    <p:sldId id="905" r:id="rId37"/>
    <p:sldId id="906" r:id="rId38"/>
    <p:sldId id="907" r:id="rId39"/>
    <p:sldId id="908" r:id="rId40"/>
    <p:sldId id="909" r:id="rId41"/>
    <p:sldId id="910" r:id="rId42"/>
    <p:sldId id="911" r:id="rId43"/>
    <p:sldId id="913" r:id="rId44"/>
    <p:sldId id="912" r:id="rId45"/>
    <p:sldId id="914" r:id="rId46"/>
    <p:sldId id="915" r:id="rId47"/>
    <p:sldId id="916" r:id="rId48"/>
    <p:sldId id="921" r:id="rId49"/>
    <p:sldId id="922" r:id="rId50"/>
    <p:sldId id="923" r:id="rId51"/>
    <p:sldId id="924" r:id="rId52"/>
    <p:sldId id="925" r:id="rId53"/>
    <p:sldId id="926" r:id="rId54"/>
    <p:sldId id="927" r:id="rId55"/>
    <p:sldId id="928" r:id="rId56"/>
    <p:sldId id="929" r:id="rId57"/>
    <p:sldId id="930" r:id="rId58"/>
    <p:sldId id="931" r:id="rId59"/>
    <p:sldId id="932" r:id="rId60"/>
    <p:sldId id="933" r:id="rId61"/>
    <p:sldId id="934" r:id="rId62"/>
    <p:sldId id="935" r:id="rId63"/>
    <p:sldId id="936" r:id="rId64"/>
    <p:sldId id="937" r:id="rId65"/>
    <p:sldId id="938" r:id="rId66"/>
    <p:sldId id="939" r:id="rId67"/>
    <p:sldId id="940" r:id="rId68"/>
    <p:sldId id="941" r:id="rId69"/>
    <p:sldId id="942" r:id="rId70"/>
    <p:sldId id="943" r:id="rId71"/>
    <p:sldId id="944" r:id="rId72"/>
    <p:sldId id="945" r:id="rId73"/>
    <p:sldId id="946" r:id="rId74"/>
    <p:sldId id="947" r:id="rId75"/>
    <p:sldId id="948" r:id="rId76"/>
    <p:sldId id="949" r:id="rId77"/>
    <p:sldId id="950" r:id="rId78"/>
    <p:sldId id="951" r:id="rId79"/>
    <p:sldId id="952" r:id="rId80"/>
    <p:sldId id="953" r:id="rId81"/>
    <p:sldId id="954" r:id="rId82"/>
    <p:sldId id="955" r:id="rId83"/>
    <p:sldId id="956" r:id="rId84"/>
    <p:sldId id="957" r:id="rId85"/>
    <p:sldId id="958" r:id="rId86"/>
    <p:sldId id="959" r:id="rId87"/>
    <p:sldId id="960" r:id="rId88"/>
    <p:sldId id="961" r:id="rId89"/>
    <p:sldId id="962" r:id="rId90"/>
    <p:sldId id="963" r:id="rId91"/>
    <p:sldId id="964" r:id="rId92"/>
    <p:sldId id="965" r:id="rId93"/>
    <p:sldId id="966" r:id="rId94"/>
    <p:sldId id="967" r:id="rId95"/>
    <p:sldId id="968" r:id="rId96"/>
    <p:sldId id="969" r:id="rId97"/>
    <p:sldId id="970" r:id="rId98"/>
    <p:sldId id="971" r:id="rId99"/>
    <p:sldId id="972" r:id="rId100"/>
    <p:sldId id="973" r:id="rId101"/>
    <p:sldId id="974" r:id="rId102"/>
    <p:sldId id="975" r:id="rId103"/>
    <p:sldId id="976" r:id="rId104"/>
    <p:sldId id="977" r:id="rId105"/>
    <p:sldId id="978" r:id="rId106"/>
    <p:sldId id="979" r:id="rId107"/>
    <p:sldId id="980" r:id="rId108"/>
    <p:sldId id="981" r:id="rId109"/>
    <p:sldId id="982" r:id="rId110"/>
    <p:sldId id="983" r:id="rId111"/>
    <p:sldId id="984" r:id="rId112"/>
    <p:sldId id="985" r:id="rId113"/>
    <p:sldId id="986" r:id="rId114"/>
    <p:sldId id="987" r:id="rId115"/>
    <p:sldId id="988" r:id="rId116"/>
    <p:sldId id="989" r:id="rId117"/>
    <p:sldId id="990" r:id="rId118"/>
    <p:sldId id="991" r:id="rId119"/>
    <p:sldId id="992" r:id="rId120"/>
    <p:sldId id="993" r:id="rId121"/>
    <p:sldId id="994" r:id="rId122"/>
    <p:sldId id="995" r:id="rId123"/>
    <p:sldId id="996" r:id="rId124"/>
    <p:sldId id="997" r:id="rId125"/>
    <p:sldId id="998" r:id="rId126"/>
    <p:sldId id="999" r:id="rId127"/>
    <p:sldId id="1000" r:id="rId128"/>
    <p:sldId id="1001" r:id="rId129"/>
    <p:sldId id="1002" r:id="rId130"/>
    <p:sldId id="1003" r:id="rId131"/>
    <p:sldId id="1004" r:id="rId132"/>
    <p:sldId id="1005" r:id="rId133"/>
    <p:sldId id="1006" r:id="rId134"/>
    <p:sldId id="1007" r:id="rId135"/>
    <p:sldId id="1008" r:id="rId136"/>
    <p:sldId id="1009" r:id="rId137"/>
    <p:sldId id="1010" r:id="rId138"/>
    <p:sldId id="1011" r:id="rId139"/>
    <p:sldId id="1012" r:id="rId140"/>
    <p:sldId id="1013" r:id="rId141"/>
    <p:sldId id="1014" r:id="rId142"/>
    <p:sldId id="1015" r:id="rId143"/>
    <p:sldId id="1016" r:id="rId144"/>
    <p:sldId id="1017" r:id="rId145"/>
    <p:sldId id="1018" r:id="rId146"/>
    <p:sldId id="1019" r:id="rId147"/>
    <p:sldId id="1020" r:id="rId148"/>
    <p:sldId id="1021" r:id="rId149"/>
    <p:sldId id="1022" r:id="rId150"/>
    <p:sldId id="1023" r:id="rId151"/>
    <p:sldId id="1024" r:id="rId152"/>
    <p:sldId id="1025" r:id="rId153"/>
    <p:sldId id="1026" r:id="rId154"/>
    <p:sldId id="1027" r:id="rId155"/>
    <p:sldId id="1028" r:id="rId156"/>
    <p:sldId id="1029" r:id="rId157"/>
    <p:sldId id="1030" r:id="rId158"/>
    <p:sldId id="1031" r:id="rId159"/>
    <p:sldId id="1032" r:id="rId160"/>
    <p:sldId id="1033" r:id="rId161"/>
    <p:sldId id="1034" r:id="rId162"/>
    <p:sldId id="1035" r:id="rId163"/>
    <p:sldId id="1036" r:id="rId164"/>
    <p:sldId id="1037" r:id="rId165"/>
    <p:sldId id="1038" r:id="rId166"/>
    <p:sldId id="1039" r:id="rId167"/>
    <p:sldId id="1040" r:id="rId168"/>
    <p:sldId id="1041" r:id="rId169"/>
    <p:sldId id="1042" r:id="rId170"/>
    <p:sldId id="1043" r:id="rId171"/>
    <p:sldId id="1044" r:id="rId172"/>
    <p:sldId id="1045" r:id="rId173"/>
    <p:sldId id="1046" r:id="rId174"/>
    <p:sldId id="1047" r:id="rId175"/>
    <p:sldId id="1048" r:id="rId176"/>
    <p:sldId id="1049" r:id="rId177"/>
    <p:sldId id="1050" r:id="rId178"/>
    <p:sldId id="1051" r:id="rId179"/>
    <p:sldId id="1052" r:id="rId180"/>
    <p:sldId id="1053" r:id="rId181"/>
    <p:sldId id="1054" r:id="rId182"/>
    <p:sldId id="1055" r:id="rId183"/>
    <p:sldId id="1056" r:id="rId184"/>
    <p:sldId id="1057" r:id="rId185"/>
    <p:sldId id="1058" r:id="rId186"/>
    <p:sldId id="1059" r:id="rId187"/>
    <p:sldId id="1060" r:id="rId188"/>
    <p:sldId id="1061" r:id="rId189"/>
    <p:sldId id="1062" r:id="rId190"/>
    <p:sldId id="1063" r:id="rId191"/>
    <p:sldId id="1064" r:id="rId192"/>
    <p:sldId id="1065" r:id="rId193"/>
    <p:sldId id="1066" r:id="rId194"/>
    <p:sldId id="1067" r:id="rId195"/>
    <p:sldId id="1068" r:id="rId196"/>
    <p:sldId id="1069" r:id="rId197"/>
    <p:sldId id="1070" r:id="rId198"/>
    <p:sldId id="1071" r:id="rId199"/>
    <p:sldId id="1072" r:id="rId200"/>
    <p:sldId id="1073" r:id="rId201"/>
    <p:sldId id="1074" r:id="rId202"/>
    <p:sldId id="1075" r:id="rId203"/>
    <p:sldId id="1076" r:id="rId204"/>
    <p:sldId id="1077" r:id="rId205"/>
    <p:sldId id="1078" r:id="rId206"/>
    <p:sldId id="1079" r:id="rId207"/>
    <p:sldId id="1080" r:id="rId208"/>
    <p:sldId id="1081" r:id="rId209"/>
    <p:sldId id="1082" r:id="rId210"/>
    <p:sldId id="1083" r:id="rId211"/>
    <p:sldId id="1084" r:id="rId212"/>
    <p:sldId id="1085" r:id="rId213"/>
    <p:sldId id="1086" r:id="rId214"/>
    <p:sldId id="1087" r:id="rId215"/>
    <p:sldId id="1088" r:id="rId216"/>
    <p:sldId id="1300" r:id="rId217"/>
    <p:sldId id="1301" r:id="rId218"/>
    <p:sldId id="801" r:id="rId219"/>
  </p:sldIdLst>
  <p:sldSz cx="12192000" cy="6858000"/>
  <p:notesSz cx="6858000" cy="9144000"/>
  <p:embeddedFontLst>
    <p:embeddedFont>
      <p:font typeface="方正FW筑紫黑 简 H" panose="02000A00000000000000" pitchFamily="2" charset="-122"/>
      <p:bold r:id="rId222"/>
    </p:embeddedFont>
    <p:embeddedFont>
      <p:font typeface="FOT-TsukuGo Pr5 R" panose="02020400000000000000" pitchFamily="18" charset="-128"/>
      <p:regular r:id="rId223"/>
    </p:embeddedFont>
    <p:embeddedFont>
      <p:font typeface="方正FW筑紫黑 简 B" panose="02000800000000000000" pitchFamily="2" charset="-122"/>
      <p:bold r:id="rId224"/>
    </p:embeddedFont>
    <p:embeddedFont>
      <p:font typeface="方正FW筑紫黑 简 R" panose="02000500000000000000" pitchFamily="2" charset="-122"/>
      <p:regular r:id="rId225"/>
    </p:embeddedFont>
    <p:embeddedFont>
      <p:font typeface="汉仪文黑-85W" panose="00020600040101010101" pitchFamily="18" charset="-128"/>
      <p:regular r:id="rId226"/>
    </p:embeddedFont>
  </p:embeddedFontLst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CDA5"/>
    <a:srgbClr val="E9E7E5"/>
    <a:srgbClr val="92D0E9"/>
    <a:srgbClr val="E177E9"/>
    <a:srgbClr val="E96A62"/>
    <a:srgbClr val="67ACE9"/>
    <a:srgbClr val="3D2A31"/>
    <a:srgbClr val="747DC6"/>
    <a:srgbClr val="FFFF66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24" autoAdjust="0"/>
    <p:restoredTop sz="94660"/>
  </p:normalViewPr>
  <p:slideViewPr>
    <p:cSldViewPr snapToGrid="0">
      <p:cViewPr varScale="1">
        <p:scale>
          <a:sx n="88" d="100"/>
          <a:sy n="88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font" Target="fonts/font5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92" Type="http://schemas.openxmlformats.org/officeDocument/2006/relationships/slide" Target="slides/slide191.xml"/><Relationship Id="rId197" Type="http://schemas.openxmlformats.org/officeDocument/2006/relationships/slide" Target="slides/slide196.xml"/><Relationship Id="rId206" Type="http://schemas.openxmlformats.org/officeDocument/2006/relationships/slide" Target="slides/slide205.xml"/><Relationship Id="rId227" Type="http://schemas.openxmlformats.org/officeDocument/2006/relationships/presProps" Target="presProps.xml"/><Relationship Id="rId201" Type="http://schemas.openxmlformats.org/officeDocument/2006/relationships/slide" Target="slides/slide200.xml"/><Relationship Id="rId222" Type="http://schemas.openxmlformats.org/officeDocument/2006/relationships/font" Target="fonts/font1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217" Type="http://schemas.openxmlformats.org/officeDocument/2006/relationships/slide" Target="slides/slide2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12" Type="http://schemas.openxmlformats.org/officeDocument/2006/relationships/slide" Target="slides/slide211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2" Type="http://schemas.openxmlformats.org/officeDocument/2006/relationships/slide" Target="slides/slide201.xml"/><Relationship Id="rId207" Type="http://schemas.openxmlformats.org/officeDocument/2006/relationships/slide" Target="slides/slide206.xml"/><Relationship Id="rId223" Type="http://schemas.openxmlformats.org/officeDocument/2006/relationships/font" Target="fonts/font2.fntdata"/><Relationship Id="rId228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3" Type="http://schemas.openxmlformats.org/officeDocument/2006/relationships/slide" Target="slides/slide212.xml"/><Relationship Id="rId218" Type="http://schemas.openxmlformats.org/officeDocument/2006/relationships/slide" Target="slides/slide217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208" Type="http://schemas.openxmlformats.org/officeDocument/2006/relationships/slide" Target="slides/slide207.xml"/><Relationship Id="rId229" Type="http://schemas.openxmlformats.org/officeDocument/2006/relationships/theme" Target="theme/theme1.xml"/><Relationship Id="rId19" Type="http://schemas.openxmlformats.org/officeDocument/2006/relationships/slide" Target="slides/slide18.xml"/><Relationship Id="rId224" Type="http://schemas.openxmlformats.org/officeDocument/2006/relationships/font" Target="fonts/font3.fntdata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219" Type="http://schemas.openxmlformats.org/officeDocument/2006/relationships/slide" Target="slides/slide21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0" Type="http://schemas.openxmlformats.org/officeDocument/2006/relationships/tableStyles" Target="tableStyle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0" Type="http://schemas.openxmlformats.org/officeDocument/2006/relationships/notesMaster" Target="notesMasters/notesMaster1.xml"/><Relationship Id="rId225" Type="http://schemas.openxmlformats.org/officeDocument/2006/relationships/font" Target="fonts/font4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slide" Target="slides/slide214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handoutMaster" Target="handoutMasters/handoutMaster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C50FE15-09BF-470E-B607-2CCAE5FBDB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D0C600-BBB3-4F86-824C-F3B2142418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6C0B1-5FAC-46D9-9003-8ABD764CDD87}" type="datetime1">
              <a:rPr lang="en-US" altLang="zh-CN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22/02/22 (Tue)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1654D-1AA5-4A15-96E4-8D2B8FD5EF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pl-PL" altLang="zh-CN" dirty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TM &amp; © 2015-2020 SAM TOKI STUDIO.</a:t>
            </a:r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6FF693-C6E5-4FCE-AB9D-0B2BC5CEE7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E491-D723-4526-880B-737AC172D568}" type="slidenum">
              <a:rPr lang="zh-CN" altLang="en-US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‹#›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98078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flac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fld id="{1E624E19-8FA1-4214-BAE5-339C73053AC2}" type="datetime1">
              <a:rPr lang="en-US" altLang="zh-CN" smtClean="0"/>
              <a:pPr/>
              <a:t>22/02/22 (Tue)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r>
              <a:rPr lang="pl-PL" altLang="zh-CN" dirty="0"/>
              <a:t>TM &amp; © 2015-2020 SAM TOKI STUDIO.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OT-TsukuGo Pr5 R" panose="02020400000000000000" pitchFamily="18" charset="-128"/>
                <a:ea typeface="FOT-TsukuGo Pr5 R" panose="02020400000000000000" pitchFamily="18" charset="-128"/>
              </a:defRPr>
            </a:lvl1pPr>
          </a:lstStyle>
          <a:p>
            <a:fld id="{DFD614E2-4669-48FF-8D8A-C769063723F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85490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77" rtl="0" eaLnBrk="1" latinLnBrk="0" hangingPunct="1">
      <a:defRPr sz="1200" kern="1200">
        <a:solidFill>
          <a:schemeClr val="tx1"/>
        </a:solidFill>
        <a:latin typeface="FOT-TsukuGo Pr5 R" panose="02020400000000000000" pitchFamily="18" charset="-128"/>
        <a:ea typeface="FOT-TsukuGo Pr5 R" panose="02020400000000000000" pitchFamily="18" charset="-128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409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6025869"/>
      </p:ext>
    </p:extLst>
  </p:cSld>
  <p:clrMapOvr>
    <a:masterClrMapping/>
  </p:clrMapOvr>
  <p:transition spd="slow" advClick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agenumber">
            <a:extLst>
              <a:ext uri="{FF2B5EF4-FFF2-40B4-BE49-F238E27FC236}">
                <a16:creationId xmlns:a16="http://schemas.microsoft.com/office/drawing/2014/main" id="{C1FEA9FA-DCE8-42DF-94B2-7343D5E9E7EC}"/>
              </a:ext>
            </a:extLst>
          </p:cNvPr>
          <p:cNvSpPr txBox="1"/>
          <p:nvPr userDrawn="1"/>
        </p:nvSpPr>
        <p:spPr>
          <a:xfrm>
            <a:off x="11436000" y="6606000"/>
            <a:ext cx="756000" cy="252000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36000" rIns="36000" bIns="36000" rtlCol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77CE-F410-4E8F-A116-FD70EEB84441}" type="slidenum">
              <a:rPr lang="en-US" sz="1200" smtClean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2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/216</a:t>
            </a:r>
          </a:p>
        </p:txBody>
      </p:sp>
    </p:spTree>
    <p:extLst>
      <p:ext uri="{BB962C8B-B14F-4D97-AF65-F5344CB8AC3E}">
        <p14:creationId xmlns:p14="http://schemas.microsoft.com/office/powerpoint/2010/main" val="3763357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6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6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1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14.png"/><Relationship Id="rId9" Type="http://schemas.openxmlformats.org/officeDocument/2006/relationships/image" Target="../media/image3.png"/></Relationships>
</file>

<file path=ppt/slides/_rels/slide1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2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2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2.flac"/><Relationship Id="rId1" Type="http://schemas.microsoft.com/office/2007/relationships/media" Target="../media/media2.flac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12" Type="http://schemas.openxmlformats.org/officeDocument/2006/relationships/image" Target="../media/image3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8.png"/><Relationship Id="rId11" Type="http://schemas.openxmlformats.org/officeDocument/2006/relationships/image" Target="../media/image2.sv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microsoft.com/office/2007/relationships/hdphoto" Target="../media/hdphoto3.wdp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Relationship Id="rId9" Type="http://schemas.openxmlformats.org/officeDocument/2006/relationships/image" Target="../media/image2.sv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140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5CFF1"/>
            </a:gs>
            <a:gs pos="30000">
              <a:srgbClr val="D1DBFF"/>
            </a:gs>
            <a:gs pos="100000">
              <a:srgbClr val="92BC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8DB0E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8" name="Star Bg">
            <a:extLst>
              <a:ext uri="{FF2B5EF4-FFF2-40B4-BE49-F238E27FC236}">
                <a16:creationId xmlns:a16="http://schemas.microsoft.com/office/drawing/2014/main" id="{17ACA7CF-72EA-46CF-A0FF-514B72FCDAC9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ACCAE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9" name="Star">
            <a:extLst>
              <a:ext uri="{FF2B5EF4-FFF2-40B4-BE49-F238E27FC236}">
                <a16:creationId xmlns:a16="http://schemas.microsoft.com/office/drawing/2014/main" id="{B94C25C6-3566-4017-9931-102AAC3B4F2A}"/>
              </a:ext>
            </a:extLst>
          </p:cNvPr>
          <p:cNvSpPr>
            <a:spLocks noChangeAspect="1"/>
          </p:cNvSpPr>
          <p:nvPr/>
        </p:nvSpPr>
        <p:spPr>
          <a:xfrm>
            <a:off x="3930043" y="1158545"/>
            <a:ext cx="1800000" cy="1800000"/>
          </a:xfrm>
          <a:prstGeom prst="star4">
            <a:avLst>
              <a:gd name="adj" fmla="val 1946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084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10000">
              <a:srgbClr val="B6C6FF"/>
            </a:gs>
            <a:gs pos="100000">
              <a:srgbClr val="2C629E"/>
            </a:gs>
            <a:gs pos="3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2332020" y="-7323289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7980" y="-4983289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701948" y="-2994376"/>
            <a:ext cx="5517539" cy="6640986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204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662709" y="-4419858"/>
            <a:ext cx="7169867" cy="10008061"/>
            <a:chOff x="5335269" y="1895421"/>
            <a:chExt cx="1209182" cy="168783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18900000">
              <a:off x="5335269" y="1895421"/>
              <a:ext cx="644236" cy="1602270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74980" y="2913788"/>
              <a:ext cx="669471" cy="669471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341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800000">
            <a:off x="3036060" y="-5179821"/>
            <a:ext cx="3820009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018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10000">
              <a:srgbClr val="63A3FF"/>
            </a:gs>
          </a:gsLst>
          <a:lin ang="1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551321">
            <a:off x="4880572" y="-3822584"/>
            <a:ext cx="399938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402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30000">
              <a:srgbClr val="63A3FF"/>
            </a:gs>
          </a:gsLst>
          <a:lin ang="18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326153">
            <a:off x="5962170" y="-4069446"/>
            <a:ext cx="198483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981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074228">
            <a:off x="4092679" y="-6891494"/>
            <a:ext cx="75180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8196063" y="4555607"/>
            <a:ext cx="2520000" cy="2520000"/>
          </a:xfrm>
          <a:prstGeom prst="star4">
            <a:avLst>
              <a:gd name="adj" fmla="val 1672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795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741620">
            <a:off x="3395770" y="-7573410"/>
            <a:ext cx="628791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490954">
            <a:off x="8296618" y="3802215"/>
            <a:ext cx="1800000" cy="1800000"/>
          </a:xfrm>
          <a:prstGeom prst="star4">
            <a:avLst>
              <a:gd name="adj" fmla="val 18458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584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0000">
              <a:srgbClr val="B6C6FF"/>
            </a:gs>
            <a:gs pos="100000">
              <a:srgbClr val="284098"/>
            </a:gs>
            <a:gs pos="5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468219">
            <a:off x="2449384" y="-7928113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941675">
            <a:off x="7879635" y="3346271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093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0000">
              <a:schemeClr val="bg1"/>
            </a:gs>
            <a:gs pos="30000">
              <a:srgbClr val="B6C6FF"/>
            </a:gs>
            <a:gs pos="9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143640" y="-7190305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02165">
            <a:off x="7399810" y="2857823"/>
            <a:ext cx="900000" cy="90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450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8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3216" y="-74864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978125">
            <a:off x="6289803" y="2657014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442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10043" y="1338545"/>
            <a:ext cx="1440000" cy="1440000"/>
          </a:xfrm>
          <a:prstGeom prst="star4">
            <a:avLst>
              <a:gd name="adj" fmla="val 1311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8111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75000">
              <a:srgbClr val="284098"/>
            </a:gs>
            <a:gs pos="45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204993" y="-73721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138753">
            <a:off x="6092376" y="2823301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548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cxnSp>
        <p:nvCxnSpPr>
          <p:cNvPr id="5" name="Line">
            <a:extLst>
              <a:ext uri="{FF2B5EF4-FFF2-40B4-BE49-F238E27FC236}">
                <a16:creationId xmlns:a16="http://schemas.microsoft.com/office/drawing/2014/main" id="{BFF74C7D-84C0-490C-988F-E3C27AAC03C0}"/>
              </a:ext>
            </a:extLst>
          </p:cNvPr>
          <p:cNvCxnSpPr/>
          <p:nvPr/>
        </p:nvCxnSpPr>
        <p:spPr>
          <a:xfrm>
            <a:off x="5557130" y="2575876"/>
            <a:ext cx="270164" cy="228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ine">
            <a:extLst>
              <a:ext uri="{FF2B5EF4-FFF2-40B4-BE49-F238E27FC236}">
                <a16:creationId xmlns:a16="http://schemas.microsoft.com/office/drawing/2014/main" id="{2096623C-24C1-4769-8378-93646CA8FFBD}"/>
              </a:ext>
            </a:extLst>
          </p:cNvPr>
          <p:cNvCxnSpPr>
            <a:cxnSpLocks/>
          </p:cNvCxnSpPr>
          <p:nvPr/>
        </p:nvCxnSpPr>
        <p:spPr>
          <a:xfrm>
            <a:off x="5276884" y="2532062"/>
            <a:ext cx="198231" cy="13093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B8DB9826-10AC-4594-B06D-F83E590ACDD1}"/>
              </a:ext>
            </a:extLst>
          </p:cNvPr>
          <p:cNvCxnSpPr>
            <a:cxnSpLocks/>
          </p:cNvCxnSpPr>
          <p:nvPr/>
        </p:nvCxnSpPr>
        <p:spPr>
          <a:xfrm>
            <a:off x="5376000" y="3270730"/>
            <a:ext cx="251346" cy="539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">
            <a:extLst>
              <a:ext uri="{FF2B5EF4-FFF2-40B4-BE49-F238E27FC236}">
                <a16:creationId xmlns:a16="http://schemas.microsoft.com/office/drawing/2014/main" id="{EBA738D7-6DEF-453F-A588-0446B14C45DF}"/>
              </a:ext>
            </a:extLst>
          </p:cNvPr>
          <p:cNvCxnSpPr>
            <a:cxnSpLocks/>
          </p:cNvCxnSpPr>
          <p:nvPr/>
        </p:nvCxnSpPr>
        <p:spPr>
          <a:xfrm>
            <a:off x="4905579" y="3002215"/>
            <a:ext cx="448848" cy="1541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">
            <a:extLst>
              <a:ext uri="{FF2B5EF4-FFF2-40B4-BE49-F238E27FC236}">
                <a16:creationId xmlns:a16="http://schemas.microsoft.com/office/drawing/2014/main" id="{FC396182-2019-4EA7-9CB7-F3565BD7EBB2}"/>
              </a:ext>
            </a:extLst>
          </p:cNvPr>
          <p:cNvSpPr>
            <a:spLocks noChangeAspect="1"/>
          </p:cNvSpPr>
          <p:nvPr/>
        </p:nvSpPr>
        <p:spPr>
          <a:xfrm>
            <a:off x="5576782" y="2757691"/>
            <a:ext cx="1080000" cy="108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706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5" name="Oval">
            <a:extLst>
              <a:ext uri="{FF2B5EF4-FFF2-40B4-BE49-F238E27FC236}">
                <a16:creationId xmlns:a16="http://schemas.microsoft.com/office/drawing/2014/main" id="{FCA34192-F39C-40CC-A5F4-2CC2B8481AE3}"/>
              </a:ext>
            </a:extLst>
          </p:cNvPr>
          <p:cNvSpPr>
            <a:spLocks noChangeAspect="1"/>
          </p:cNvSpPr>
          <p:nvPr/>
        </p:nvSpPr>
        <p:spPr>
          <a:xfrm>
            <a:off x="5016000" y="2223870"/>
            <a:ext cx="2160000" cy="2160000"/>
          </a:xfrm>
          <a:prstGeom prst="ellipse">
            <a:avLst/>
          </a:prstGeom>
          <a:gradFill flip="none" rotWithShape="1">
            <a:gsLst>
              <a:gs pos="80000">
                <a:srgbClr val="FFFF66"/>
              </a:gs>
              <a:gs pos="40000">
                <a:srgbClr val="FFFF66">
                  <a:alpha val="0"/>
                </a:srgbClr>
              </a:gs>
              <a:gs pos="100000">
                <a:srgbClr val="FFFF6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5047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711673" y="-4920235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076505" y="250302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995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628545" y="-499297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159633" y="2430283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597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426361" y="-514722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460969" y="225363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07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228932" y="-533425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658398" y="206660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726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296919" y="-5833021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184248" y="153666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307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837251" y="-644609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724580" y="92359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60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1752480" y="-709912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8639810" y="26798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54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46043" y="1374545"/>
            <a:ext cx="1368000" cy="1368000"/>
          </a:xfrm>
          <a:prstGeom prst="star4">
            <a:avLst>
              <a:gd name="adj" fmla="val 10233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61752" y="1981029"/>
            <a:ext cx="303368" cy="365138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221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3321505" y="-786963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670657">
            <a:off x="10208835" y="-424619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3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647609">
            <a:off x="5600955" y="-14287579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254229" y="-137019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618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4322871" y="-11163555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7092918" y="205880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7362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2482156" y="-8543077"/>
            <a:ext cx="1552932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4706126" y="3534317"/>
            <a:ext cx="4320000" cy="43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1375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-261017" y="-12716331"/>
            <a:ext cx="6112568" cy="23691855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12609" y="2712342"/>
            <a:ext cx="17280000" cy="172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296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ar Bg">
            <a:extLst>
              <a:ext uri="{FF2B5EF4-FFF2-40B4-BE49-F238E27FC236}">
                <a16:creationId xmlns:a16="http://schemas.microsoft.com/office/drawing/2014/main" id="{81B4C3CC-2ABD-43AF-8171-BCAA9D5E215B}"/>
              </a:ext>
            </a:extLst>
          </p:cNvPr>
          <p:cNvSpPr>
            <a:spLocks noChangeAspect="1"/>
          </p:cNvSpPr>
          <p:nvPr/>
        </p:nvSpPr>
        <p:spPr>
          <a:xfrm>
            <a:off x="4296000" y="1629000"/>
            <a:ext cx="3600000" cy="36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CC9900">
                  <a:alpha val="49804"/>
                </a:srgbClr>
              </a:gs>
              <a:gs pos="100000">
                <a:srgbClr val="FFFF6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Picture Tohru">
            <a:extLst>
              <a:ext uri="{FF2B5EF4-FFF2-40B4-BE49-F238E27FC236}">
                <a16:creationId xmlns:a16="http://schemas.microsoft.com/office/drawing/2014/main" id="{C2EBF6F9-7585-4064-80A2-60BC147612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2036295" y="-1484091"/>
            <a:ext cx="8119410" cy="98261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605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tar Bg">
            <a:extLst>
              <a:ext uri="{FF2B5EF4-FFF2-40B4-BE49-F238E27FC236}">
                <a16:creationId xmlns:a16="http://schemas.microsoft.com/office/drawing/2014/main" id="{ACA0DD7B-A208-4BDF-9AE0-4DE0FC65EF48}"/>
              </a:ext>
            </a:extLst>
          </p:cNvPr>
          <p:cNvSpPr>
            <a:spLocks noChangeAspect="1"/>
          </p:cNvSpPr>
          <p:nvPr/>
        </p:nvSpPr>
        <p:spPr>
          <a:xfrm>
            <a:off x="2496000" y="-171000"/>
            <a:ext cx="7200000" cy="72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CC9900">
                  <a:alpha val="49804"/>
                </a:srgbClr>
              </a:gs>
              <a:gs pos="100000">
                <a:srgbClr val="FFFF6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6" name="Picture Tohru">
            <a:extLst>
              <a:ext uri="{FF2B5EF4-FFF2-40B4-BE49-F238E27FC236}">
                <a16:creationId xmlns:a16="http://schemas.microsoft.com/office/drawing/2014/main" id="{1BFBB015-EFE9-4466-867C-3FB539C29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508017" y="297000"/>
            <a:ext cx="5175966" cy="6264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1746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400">
        <p159:morph option="byObject"/>
      </p:transition>
    </mc:Choice>
    <mc:Fallback xmlns="">
      <p:transition advClick="0" advTm="4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D2DDB827-C8AD-44FB-8B33-861B864E9CC2}"/>
              </a:ext>
            </a:extLst>
          </p:cNvPr>
          <p:cNvSpPr>
            <a:spLocks noChangeAspect="1"/>
          </p:cNvSpPr>
          <p:nvPr/>
        </p:nvSpPr>
        <p:spPr>
          <a:xfrm>
            <a:off x="2703820" y="-171000"/>
            <a:ext cx="7200000" cy="7200000"/>
          </a:xfrm>
          <a:prstGeom prst="star16">
            <a:avLst>
              <a:gd name="adj" fmla="val 24318"/>
            </a:avLst>
          </a:prstGeom>
          <a:gradFill flip="none" rotWithShape="1">
            <a:gsLst>
              <a:gs pos="30000">
                <a:srgbClr val="CC9900">
                  <a:alpha val="0"/>
                </a:srgbClr>
              </a:gs>
              <a:gs pos="60000">
                <a:srgbClr val="FFFF6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6" name="Picture Tohru">
            <a:extLst>
              <a:ext uri="{FF2B5EF4-FFF2-40B4-BE49-F238E27FC236}">
                <a16:creationId xmlns:a16="http://schemas.microsoft.com/office/drawing/2014/main" id="{E493E747-31A5-4F21-88E8-044E712F9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508017" y="297000"/>
            <a:ext cx="5175966" cy="6264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Text">
            <a:extLst>
              <a:ext uri="{FF2B5EF4-FFF2-40B4-BE49-F238E27FC236}">
                <a16:creationId xmlns:a16="http://schemas.microsoft.com/office/drawing/2014/main" id="{368FABD5-F5E5-416D-AECC-83BC672B4BD8}"/>
              </a:ext>
            </a:extLst>
          </p:cNvPr>
          <p:cNvSpPr txBox="1"/>
          <p:nvPr/>
        </p:nvSpPr>
        <p:spPr>
          <a:xfrm>
            <a:off x="186480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noFill/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托尔</a:t>
            </a:r>
            <a:endParaRPr lang="en-US" altLang="zh-CN" sz="3200" dirty="0">
              <a:noFill/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952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tar Bg">
            <a:extLst>
              <a:ext uri="{FF2B5EF4-FFF2-40B4-BE49-F238E27FC236}">
                <a16:creationId xmlns:a16="http://schemas.microsoft.com/office/drawing/2014/main" id="{41D8BC26-85A4-4400-9643-7ACB5B064426}"/>
              </a:ext>
            </a:extLst>
          </p:cNvPr>
          <p:cNvSpPr>
            <a:spLocks noChangeAspect="1"/>
          </p:cNvSpPr>
          <p:nvPr/>
        </p:nvSpPr>
        <p:spPr>
          <a:xfrm>
            <a:off x="-4519280" y="-7371000"/>
            <a:ext cx="21600000" cy="21600000"/>
          </a:xfrm>
          <a:prstGeom prst="star16">
            <a:avLst>
              <a:gd name="adj" fmla="val 24318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0" name="Picture Tohru">
            <a:extLst>
              <a:ext uri="{FF2B5EF4-FFF2-40B4-BE49-F238E27FC236}">
                <a16:creationId xmlns:a16="http://schemas.microsoft.com/office/drawing/2014/main" id="{281C7B82-C441-4397-8BF9-621F49A80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866400" y="297000"/>
            <a:ext cx="5175966" cy="6264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5" name="Star(5)">
            <a:extLst>
              <a:ext uri="{FF2B5EF4-FFF2-40B4-BE49-F238E27FC236}">
                <a16:creationId xmlns:a16="http://schemas.microsoft.com/office/drawing/2014/main" id="{508714C4-A78E-4C14-A6E1-199E9171B219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1" name="Star(5)">
            <a:extLst>
              <a:ext uri="{FF2B5EF4-FFF2-40B4-BE49-F238E27FC236}">
                <a16:creationId xmlns:a16="http://schemas.microsoft.com/office/drawing/2014/main" id="{C5CBA067-68FF-4986-96A0-A2ED30D7C8B8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托尔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4" name="Picture Element Pyro">
            <a:extLst>
              <a:ext uri="{FF2B5EF4-FFF2-40B4-BE49-F238E27FC236}">
                <a16:creationId xmlns:a16="http://schemas.microsoft.com/office/drawing/2014/main" id="{33CD3334-E062-4DC8-9C71-7944B6E85B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33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8244"/>
          <a:stretch/>
        </p:blipFill>
        <p:spPr>
          <a:xfrm>
            <a:off x="434891" y="3380463"/>
            <a:ext cx="733463" cy="1085850"/>
          </a:xfrm>
          <a:prstGeom prst="rect">
            <a:avLst/>
          </a:prstGeom>
          <a:noFill/>
          <a:effectLst>
            <a:outerShdw blurRad="38100" algn="ctr" rotWithShape="0">
              <a:schemeClr val="tx1"/>
            </a:outerShdw>
          </a:effectLst>
        </p:spPr>
      </p:pic>
      <p:sp>
        <p:nvSpPr>
          <p:cNvPr id="17" name="Oval Flash">
            <a:extLst>
              <a:ext uri="{FF2B5EF4-FFF2-40B4-BE49-F238E27FC236}">
                <a16:creationId xmlns:a16="http://schemas.microsoft.com/office/drawing/2014/main" id="{79D21414-0746-4E85-B358-129DF515A58E}"/>
              </a:ext>
            </a:extLst>
          </p:cNvPr>
          <p:cNvSpPr>
            <a:spLocks noChangeAspect="1"/>
          </p:cNvSpPr>
          <p:nvPr/>
        </p:nvSpPr>
        <p:spPr>
          <a:xfrm>
            <a:off x="241176" y="3386313"/>
            <a:ext cx="1080000" cy="1080000"/>
          </a:xfrm>
          <a:prstGeom prst="ellipse">
            <a:avLst/>
          </a:prstGeom>
          <a:gradFill flip="none" rotWithShape="1">
            <a:gsLst>
              <a:gs pos="0">
                <a:srgbClr val="E96A62">
                  <a:alpha val="69804"/>
                </a:srgbClr>
              </a:gs>
              <a:gs pos="80000">
                <a:srgbClr val="3D2A3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Rectangle Close">
            <a:extLst>
              <a:ext uri="{FF2B5EF4-FFF2-40B4-BE49-F238E27FC236}">
                <a16:creationId xmlns:a16="http://schemas.microsoft.com/office/drawing/2014/main" id="{5C0DABF5-AE96-4083-97C6-A9A81594B44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3989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4000">
        <p159:morph option="byObject"/>
      </p:transition>
    </mc:Choice>
    <mc:Fallback xmlns="">
      <p:transition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21" grpId="0" animBg="1"/>
      <p:bldP spid="17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Tohru">
            <a:extLst>
              <a:ext uri="{FF2B5EF4-FFF2-40B4-BE49-F238E27FC236}">
                <a16:creationId xmlns:a16="http://schemas.microsoft.com/office/drawing/2014/main" id="{61A170F8-3E20-4327-BE2F-324A88E2D8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866400" y="297000"/>
            <a:ext cx="5175966" cy="6264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52986DDD-75D8-4BA0-878C-1F4747653253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77FC2D6A-1B6B-45CE-A7D9-F18AF10C5A3E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9CC041F-1163-4073-86A8-0D6349F0C5EB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0E455E21-AE32-4130-88B5-897D414BB482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5" name="Star(5)">
            <a:extLst>
              <a:ext uri="{FF2B5EF4-FFF2-40B4-BE49-F238E27FC236}">
                <a16:creationId xmlns:a16="http://schemas.microsoft.com/office/drawing/2014/main" id="{224571B0-0DB1-4C81-8314-0CA0C8163D99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CEB7983B-2F24-4B56-8B78-A4C7923593C7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托尔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3" name="Picture Element Pyro">
            <a:extLst>
              <a:ext uri="{FF2B5EF4-FFF2-40B4-BE49-F238E27FC236}">
                <a16:creationId xmlns:a16="http://schemas.microsoft.com/office/drawing/2014/main" id="{3C56D4C0-1230-4D50-B1F5-0B74E5B52C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33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8244"/>
          <a:stretch/>
        </p:blipFill>
        <p:spPr>
          <a:xfrm>
            <a:off x="434891" y="3380463"/>
            <a:ext cx="733463" cy="1085850"/>
          </a:xfrm>
          <a:prstGeom prst="rect">
            <a:avLst/>
          </a:prstGeom>
          <a:noFill/>
          <a:effectLst>
            <a:outerShdw blurRad="38100" algn="ctr" rotWithShape="0">
              <a:schemeClr val="tx1"/>
            </a:outerShdw>
          </a:effectLst>
        </p:spPr>
      </p:pic>
      <p:sp>
        <p:nvSpPr>
          <p:cNvPr id="14" name="Rectangle Close">
            <a:extLst>
              <a:ext uri="{FF2B5EF4-FFF2-40B4-BE49-F238E27FC236}">
                <a16:creationId xmlns:a16="http://schemas.microsoft.com/office/drawing/2014/main" id="{1DF93DFE-4F24-46D5-90A2-0D9C5FDFCF8A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483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254043" y="1482545"/>
            <a:ext cx="1152000" cy="1152000"/>
          </a:xfrm>
          <a:prstGeom prst="star4">
            <a:avLst>
              <a:gd name="adj" fmla="val 714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804911" y="2051098"/>
            <a:ext cx="500525" cy="6024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9878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Tohru">
            <a:extLst>
              <a:ext uri="{FF2B5EF4-FFF2-40B4-BE49-F238E27FC236}">
                <a16:creationId xmlns:a16="http://schemas.microsoft.com/office/drawing/2014/main" id="{19B88665-BB38-414D-B9E0-AC4B35ECD6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866400" y="297000"/>
            <a:ext cx="5175966" cy="6264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4BD6DA8C-4A71-46BF-A920-35B55AE43478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22AB1ACB-C67C-402C-9FCA-F11B6A6E56C8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8AD2A21-7718-47C9-9787-C557979068E7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1AAEB1C1-0470-4B48-8BE1-1DC23598D853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6" name="Star(5)">
            <a:extLst>
              <a:ext uri="{FF2B5EF4-FFF2-40B4-BE49-F238E27FC236}">
                <a16:creationId xmlns:a16="http://schemas.microsoft.com/office/drawing/2014/main" id="{4EBAAC15-1926-4BCA-A62E-EAB141AA01E2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7E2F996E-521D-4990-98E3-E27C1117FB8F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托尔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6" name="Picture Element Pyro">
            <a:extLst>
              <a:ext uri="{FF2B5EF4-FFF2-40B4-BE49-F238E27FC236}">
                <a16:creationId xmlns:a16="http://schemas.microsoft.com/office/drawing/2014/main" id="{D5C400DB-3EE6-4F56-A265-8B2657BF33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FF33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8244"/>
          <a:stretch/>
        </p:blipFill>
        <p:spPr>
          <a:xfrm>
            <a:off x="434891" y="3380463"/>
            <a:ext cx="733463" cy="1085850"/>
          </a:xfrm>
          <a:prstGeom prst="rect">
            <a:avLst/>
          </a:prstGeom>
          <a:noFill/>
          <a:effectLst>
            <a:outerShdw blurRad="38100" algn="ctr" rotWithShape="0">
              <a:schemeClr val="tx1"/>
            </a:outerShdw>
          </a:effectLst>
        </p:spPr>
      </p:pic>
      <p:sp>
        <p:nvSpPr>
          <p:cNvPr id="21" name="Rectangle Close">
            <a:extLst>
              <a:ext uri="{FF2B5EF4-FFF2-40B4-BE49-F238E27FC236}">
                <a16:creationId xmlns:a16="http://schemas.microsoft.com/office/drawing/2014/main" id="{D43A442B-FA01-427D-ABE6-D0C228B91DAB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DFCDA5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2" name="Genshin Impact [WishReturn]">
            <a:hlinkClick r:id="" action="ppaction://media"/>
            <a:extLst>
              <a:ext uri="{FF2B5EF4-FFF2-40B4-BE49-F238E27FC236}">
                <a16:creationId xmlns:a16="http://schemas.microsoft.com/office/drawing/2014/main" id="{16537A18-BCAC-4060-9231-5EF16C80C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83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祈願履</a:t>
            </a:r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歴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詳細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スター交換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698788" cy="840643"/>
            <a:chOff x="8251200" y="3415531"/>
            <a:chExt cx="169878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440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しっぽはうまい</a:t>
              </a:r>
              <a:endParaRPr lang="en-US" altLang="ja-JP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トール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マジやばくね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カンナ</a:t>
              </a:r>
              <a:endParaRPr lang="en-US" altLang="ja-JP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4266640" cy="2845522"/>
            <a:chOff x="2088829" y="1342768"/>
            <a:chExt cx="4266640" cy="2845522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0600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40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は期限がありません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具体的な内容は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詳細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から確認できます。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504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祈願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を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回すると、必ず★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4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以上のアイテムを獲得できます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15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39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ふわふわ</a:t>
              </a:r>
              <a:r>
                <a:rPr lang="ja-JP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ドリーム</a:t>
              </a:r>
              <a:endParaRPr lang="en-US" altLang="ja-JP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Close">
            <a:extLst>
              <a:ext uri="{FF2B5EF4-FFF2-40B4-BE49-F238E27FC236}">
                <a16:creationId xmlns:a16="http://schemas.microsoft.com/office/drawing/2014/main" id="{2145D414-DAA2-4711-AFB5-39ABC43C82B6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3E091E9C-BDD1-4FBB-812C-FA2D58704546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D95E48ED-3E23-4CDD-ADDD-830D4F991CFC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5FC349C6-281C-4DF7-A48A-9B33BE2009BA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261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AB59F323-B000-4CC5-BE2C-67558A0F31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BDAD959B-4EE0-47D7-B495-E69E92F67613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8ECCABD6-1AF6-479E-98E2-6FB69FA5ED9C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AF0EB75F-B6C2-498C-B3A9-4B4986865E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58AD815D-74A7-4B87-8E29-DAC1D18EC199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C0FDBBD8-3F14-46B6-A8CB-66B5D3F0BB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74" name="Graphic Cursor" descr="Cursor">
            <a:extLst>
              <a:ext uri="{FF2B5EF4-FFF2-40B4-BE49-F238E27FC236}">
                <a16:creationId xmlns:a16="http://schemas.microsoft.com/office/drawing/2014/main" id="{81964B79-F10E-46F4-B9B4-8031619F07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1534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1" name="Group">
            <a:extLst>
              <a:ext uri="{FF2B5EF4-FFF2-40B4-BE49-F238E27FC236}">
                <a16:creationId xmlns:a16="http://schemas.microsoft.com/office/drawing/2014/main" id="{28777DA8-65CE-4F39-AFE3-3BC5F43212A6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2" name="Rectangle">
              <a:extLst>
                <a:ext uri="{FF2B5EF4-FFF2-40B4-BE49-F238E27FC236}">
                  <a16:creationId xmlns:a16="http://schemas.microsoft.com/office/drawing/2014/main" id="{89C3A33B-9A05-4055-9EB8-C25EBEDA006D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3" name="Oval">
              <a:extLst>
                <a:ext uri="{FF2B5EF4-FFF2-40B4-BE49-F238E27FC236}">
                  <a16:creationId xmlns:a16="http://schemas.microsoft.com/office/drawing/2014/main" id="{EDEB507F-6B75-4E84-9602-D9C244CCB4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4" name="Group">
            <a:extLst>
              <a:ext uri="{FF2B5EF4-FFF2-40B4-BE49-F238E27FC236}">
                <a16:creationId xmlns:a16="http://schemas.microsoft.com/office/drawing/2014/main" id="{4B67218B-6355-4FC5-86ED-39C89BCCC44D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5" name="Rectangle">
              <a:extLst>
                <a:ext uri="{FF2B5EF4-FFF2-40B4-BE49-F238E27FC236}">
                  <a16:creationId xmlns:a16="http://schemas.microsoft.com/office/drawing/2014/main" id="{B503CCCC-A425-4B16-B252-7B32A53F1B0E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6" name="Oval">
              <a:extLst>
                <a:ext uri="{FF2B5EF4-FFF2-40B4-BE49-F238E27FC236}">
                  <a16:creationId xmlns:a16="http://schemas.microsoft.com/office/drawing/2014/main" id="{C344130D-95FB-4450-B2C7-C5B5D6F255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5A70A212-0147-4C49-BEB6-7CC30696BC92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祈願履</a:t>
            </a:r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歴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FE03B3EB-F8AF-4DCE-81CB-7D9B1A577E55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詳細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F4D6384F-5FB7-4C86-82B4-EE8CEABC8924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スター交換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91" name="Group">
            <a:extLst>
              <a:ext uri="{FF2B5EF4-FFF2-40B4-BE49-F238E27FC236}">
                <a16:creationId xmlns:a16="http://schemas.microsoft.com/office/drawing/2014/main" id="{6C7B89FA-697C-49F1-AEA3-7DAF4D63855E}"/>
              </a:ext>
            </a:extLst>
          </p:cNvPr>
          <p:cNvGrpSpPr/>
          <p:nvPr/>
        </p:nvGrpSpPr>
        <p:grpSpPr>
          <a:xfrm>
            <a:off x="8251200" y="3415531"/>
            <a:ext cx="1698788" cy="840643"/>
            <a:chOff x="8251200" y="3415531"/>
            <a:chExt cx="1698788" cy="840643"/>
          </a:xfrm>
        </p:grpSpPr>
        <p:sp>
          <p:nvSpPr>
            <p:cNvPr id="92" name="Rectangle">
              <a:extLst>
                <a:ext uri="{FF2B5EF4-FFF2-40B4-BE49-F238E27FC236}">
                  <a16:creationId xmlns:a16="http://schemas.microsoft.com/office/drawing/2014/main" id="{EC1EC051-6AE9-468C-AF50-7D9A705FCA81}"/>
                </a:ext>
              </a:extLst>
            </p:cNvPr>
            <p:cNvSpPr/>
            <p:nvPr/>
          </p:nvSpPr>
          <p:spPr>
            <a:xfrm>
              <a:off x="8481068" y="3761956"/>
              <a:ext cx="1440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3" name="Text">
              <a:extLst>
                <a:ext uri="{FF2B5EF4-FFF2-40B4-BE49-F238E27FC236}">
                  <a16:creationId xmlns:a16="http://schemas.microsoft.com/office/drawing/2014/main" id="{9D86B4CE-18A9-4846-BB20-AD2995BF24E6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しっぽはうまい</a:t>
              </a:r>
              <a:endParaRPr lang="en-US" altLang="ja-JP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4" name="Star(5)">
              <a:extLst>
                <a:ext uri="{FF2B5EF4-FFF2-40B4-BE49-F238E27FC236}">
                  <a16:creationId xmlns:a16="http://schemas.microsoft.com/office/drawing/2014/main" id="{40A73D67-D1F9-4D57-973C-6C31DA8740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5" name="Star(5)">
              <a:extLst>
                <a:ext uri="{FF2B5EF4-FFF2-40B4-BE49-F238E27FC236}">
                  <a16:creationId xmlns:a16="http://schemas.microsoft.com/office/drawing/2014/main" id="{46862318-4A52-4F22-8289-D33058FEA5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Star(5)">
              <a:extLst>
                <a:ext uri="{FF2B5EF4-FFF2-40B4-BE49-F238E27FC236}">
                  <a16:creationId xmlns:a16="http://schemas.microsoft.com/office/drawing/2014/main" id="{64B6D729-03FE-4FD4-B2CC-C33D0F96E3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BFD9B412-0955-495D-B3E9-98E042CE1C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B81A262E-7DF4-4E21-8E0D-BED367C3A1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Text">
              <a:extLst>
                <a:ext uri="{FF2B5EF4-FFF2-40B4-BE49-F238E27FC236}">
                  <a16:creationId xmlns:a16="http://schemas.microsoft.com/office/drawing/2014/main" id="{A97AE2DB-0A0E-481F-BE45-5E7C5D458B4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トール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0" name="Picture Element Pyro">
              <a:extLst>
                <a:ext uri="{FF2B5EF4-FFF2-40B4-BE49-F238E27FC236}">
                  <a16:creationId xmlns:a16="http://schemas.microsoft.com/office/drawing/2014/main" id="{079E39E7-49FE-4A60-95C8-8CD9B287C8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1" name="Group">
            <a:extLst>
              <a:ext uri="{FF2B5EF4-FFF2-40B4-BE49-F238E27FC236}">
                <a16:creationId xmlns:a16="http://schemas.microsoft.com/office/drawing/2014/main" id="{3CCB4878-9AD2-43C2-AEB8-536BABB98C40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102" name="Rectangle">
              <a:extLst>
                <a:ext uri="{FF2B5EF4-FFF2-40B4-BE49-F238E27FC236}">
                  <a16:creationId xmlns:a16="http://schemas.microsoft.com/office/drawing/2014/main" id="{424032A2-2067-446F-9577-740438A42C5C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3" name="Text">
              <a:extLst>
                <a:ext uri="{FF2B5EF4-FFF2-40B4-BE49-F238E27FC236}">
                  <a16:creationId xmlns:a16="http://schemas.microsoft.com/office/drawing/2014/main" id="{C888127C-05F3-4202-88AF-2D1E450A7B59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マジやばくね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4" name="Star(5)">
              <a:extLst>
                <a:ext uri="{FF2B5EF4-FFF2-40B4-BE49-F238E27FC236}">
                  <a16:creationId xmlns:a16="http://schemas.microsoft.com/office/drawing/2014/main" id="{F83DA321-49A5-42D0-BA64-0D16341154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5" name="Star(5)">
              <a:extLst>
                <a:ext uri="{FF2B5EF4-FFF2-40B4-BE49-F238E27FC236}">
                  <a16:creationId xmlns:a16="http://schemas.microsoft.com/office/drawing/2014/main" id="{8F454214-B49C-4860-A3CD-59E1B7F5A1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Star(5)">
              <a:extLst>
                <a:ext uri="{FF2B5EF4-FFF2-40B4-BE49-F238E27FC236}">
                  <a16:creationId xmlns:a16="http://schemas.microsoft.com/office/drawing/2014/main" id="{881DA301-E3F3-4ABA-A098-2E66BCEE33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7" name="Star(5)">
              <a:extLst>
                <a:ext uri="{FF2B5EF4-FFF2-40B4-BE49-F238E27FC236}">
                  <a16:creationId xmlns:a16="http://schemas.microsoft.com/office/drawing/2014/main" id="{E35B89C8-DEFB-4545-AF4F-B06AFC6551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8" name="Star(5)">
              <a:extLst>
                <a:ext uri="{FF2B5EF4-FFF2-40B4-BE49-F238E27FC236}">
                  <a16:creationId xmlns:a16="http://schemas.microsoft.com/office/drawing/2014/main" id="{8D5A1C94-F02F-43CF-84B2-4E7BCDE68E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9" name="Text">
              <a:extLst>
                <a:ext uri="{FF2B5EF4-FFF2-40B4-BE49-F238E27FC236}">
                  <a16:creationId xmlns:a16="http://schemas.microsoft.com/office/drawing/2014/main" id="{8C49342E-AB28-4CD8-9B6B-C35AAE045AAF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カンナ</a:t>
              </a:r>
              <a:endParaRPr lang="en-US" altLang="ja-JP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10" name="Picture Element Cryo">
              <a:extLst>
                <a:ext uri="{FF2B5EF4-FFF2-40B4-BE49-F238E27FC236}">
                  <a16:creationId xmlns:a16="http://schemas.microsoft.com/office/drawing/2014/main" id="{5DA564FC-467D-4557-A4DD-F4F090525D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2AECAD6D-5C15-44A3-97B4-0A452BBE5257}"/>
              </a:ext>
            </a:extLst>
          </p:cNvPr>
          <p:cNvGrpSpPr/>
          <p:nvPr/>
        </p:nvGrpSpPr>
        <p:grpSpPr>
          <a:xfrm>
            <a:off x="2088829" y="1342768"/>
            <a:ext cx="4266640" cy="2845522"/>
            <a:chOff x="2088829" y="1342768"/>
            <a:chExt cx="4266640" cy="2845522"/>
          </a:xfrm>
        </p:grpSpPr>
        <p:sp>
          <p:nvSpPr>
            <p:cNvPr id="85" name="Text">
              <a:extLst>
                <a:ext uri="{FF2B5EF4-FFF2-40B4-BE49-F238E27FC236}">
                  <a16:creationId xmlns:a16="http://schemas.microsoft.com/office/drawing/2014/main" id="{F5D6FF4F-E318-4767-B7BC-DD1F406B562E}"/>
                </a:ext>
              </a:extLst>
            </p:cNvPr>
            <p:cNvSpPr txBox="1"/>
            <p:nvPr/>
          </p:nvSpPr>
          <p:spPr>
            <a:xfrm>
              <a:off x="2395469" y="2895628"/>
              <a:ext cx="30600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40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は期限がありません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具体的な内容は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詳細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から確認できます。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BCB06B97-DD4A-4B09-A52A-AB3FAFB8EF66}"/>
                </a:ext>
              </a:extLst>
            </p:cNvPr>
            <p:cNvSpPr/>
            <p:nvPr/>
          </p:nvSpPr>
          <p:spPr>
            <a:xfrm>
              <a:off x="2493495" y="3199454"/>
              <a:ext cx="2880000" cy="504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祈願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を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回すると、必ず★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4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以上のアイテムを獲得できます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87" name="Line">
              <a:extLst>
                <a:ext uri="{FF2B5EF4-FFF2-40B4-BE49-F238E27FC236}">
                  <a16:creationId xmlns:a16="http://schemas.microsoft.com/office/drawing/2014/main" id="{734E954B-67A9-482E-BDD6-32A1D6B16200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15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Line">
              <a:extLst>
                <a:ext uri="{FF2B5EF4-FFF2-40B4-BE49-F238E27FC236}">
                  <a16:creationId xmlns:a16="http://schemas.microsoft.com/office/drawing/2014/main" id="{00BCC9FC-FD6B-42A2-8757-8211B5526624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">
              <a:extLst>
                <a:ext uri="{FF2B5EF4-FFF2-40B4-BE49-F238E27FC236}">
                  <a16:creationId xmlns:a16="http://schemas.microsoft.com/office/drawing/2014/main" id="{3E4260EE-6890-4B9F-8516-9BAA5EDCFEBF}"/>
                </a:ext>
              </a:extLst>
            </p:cNvPr>
            <p:cNvSpPr txBox="1"/>
            <p:nvPr/>
          </p:nvSpPr>
          <p:spPr>
            <a:xfrm>
              <a:off x="2395469" y="1937569"/>
              <a:ext cx="39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ふわふわ</a:t>
              </a:r>
              <a:r>
                <a:rPr lang="ja-JP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ドリーム</a:t>
              </a:r>
              <a:endParaRPr lang="en-US" altLang="ja-JP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Rectangle">
              <a:extLst>
                <a:ext uri="{FF2B5EF4-FFF2-40B4-BE49-F238E27FC236}">
                  <a16:creationId xmlns:a16="http://schemas.microsoft.com/office/drawing/2014/main" id="{2F95F3E6-C063-48DA-95A5-474959337F21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DAB929D1-8756-44CD-9576-6B46E7A9E8E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D1F2D9EF-FA5B-4B7F-98B0-6C68C85834FA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0" name="Rectangle">
              <a:extLst>
                <a:ext uri="{FF2B5EF4-FFF2-40B4-BE49-F238E27FC236}">
                  <a16:creationId xmlns:a16="http://schemas.microsoft.com/office/drawing/2014/main" id="{25DB188F-113C-420F-A63E-BA4A0F58F731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1" name="Text">
              <a:extLst>
                <a:ext uri="{FF2B5EF4-FFF2-40B4-BE49-F238E27FC236}">
                  <a16:creationId xmlns:a16="http://schemas.microsoft.com/office/drawing/2014/main" id="{26964105-338F-4666-9952-D2DDABBF146C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261</a:t>
              </a:r>
            </a:p>
          </p:txBody>
        </p:sp>
        <p:sp>
          <p:nvSpPr>
            <p:cNvPr id="122" name="Oval">
              <a:extLst>
                <a:ext uri="{FF2B5EF4-FFF2-40B4-BE49-F238E27FC236}">
                  <a16:creationId xmlns:a16="http://schemas.microsoft.com/office/drawing/2014/main" id="{C334DB8E-D861-41B8-9BDC-F9F0F83378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3" name="Group">
            <a:extLst>
              <a:ext uri="{FF2B5EF4-FFF2-40B4-BE49-F238E27FC236}">
                <a16:creationId xmlns:a16="http://schemas.microsoft.com/office/drawing/2014/main" id="{8FFA02AA-CEE7-410F-BDA2-E5E28E3223ED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CC039ECD-B187-4A48-AE3F-601749E48539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945F3964-AFA6-4B68-9469-DCDE6B8999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6" name="Text">
              <a:extLst>
                <a:ext uri="{FF2B5EF4-FFF2-40B4-BE49-F238E27FC236}">
                  <a16:creationId xmlns:a16="http://schemas.microsoft.com/office/drawing/2014/main" id="{AD9A41A0-BFA4-43AB-9F88-76095802D129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7" name="Star">
              <a:extLst>
                <a:ext uri="{FF2B5EF4-FFF2-40B4-BE49-F238E27FC236}">
                  <a16:creationId xmlns:a16="http://schemas.microsoft.com/office/drawing/2014/main" id="{36F9015A-2EAF-4344-A8C3-681E2FEFE1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19029E7F-8B50-4A6B-AE54-972D93728454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77" name="Text Title">
              <a:extLst>
                <a:ext uri="{FF2B5EF4-FFF2-40B4-BE49-F238E27FC236}">
                  <a16:creationId xmlns:a16="http://schemas.microsoft.com/office/drawing/2014/main" id="{35D98D0F-6F37-43E9-A6B3-A1667BFC9726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D853C816-3DEA-4623-BAC9-5C071B4A0C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CA97A8FE-FA38-4394-B30B-D112925817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CDB647D0-3F97-4867-9E42-65DD96BDC3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447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2" name="Group">
            <a:extLst>
              <a:ext uri="{FF2B5EF4-FFF2-40B4-BE49-F238E27FC236}">
                <a16:creationId xmlns:a16="http://schemas.microsoft.com/office/drawing/2014/main" id="{5152B390-8E11-4B25-9A58-619F041898C8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3" name="Rectangle">
              <a:extLst>
                <a:ext uri="{FF2B5EF4-FFF2-40B4-BE49-F238E27FC236}">
                  <a16:creationId xmlns:a16="http://schemas.microsoft.com/office/drawing/2014/main" id="{B26DDAA2-E8E8-4E58-9C7D-4591CB99FEA1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4" name="Oval">
              <a:extLst>
                <a:ext uri="{FF2B5EF4-FFF2-40B4-BE49-F238E27FC236}">
                  <a16:creationId xmlns:a16="http://schemas.microsoft.com/office/drawing/2014/main" id="{1555A4C6-8E38-45F8-8EB3-C3AC0C564E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5" name="Group">
            <a:extLst>
              <a:ext uri="{FF2B5EF4-FFF2-40B4-BE49-F238E27FC236}">
                <a16:creationId xmlns:a16="http://schemas.microsoft.com/office/drawing/2014/main" id="{383F913B-BE4C-44C1-B853-BC4790B60BBC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6" name="Rectangle">
              <a:extLst>
                <a:ext uri="{FF2B5EF4-FFF2-40B4-BE49-F238E27FC236}">
                  <a16:creationId xmlns:a16="http://schemas.microsoft.com/office/drawing/2014/main" id="{E689CC75-4814-48FB-B103-E79C93C42344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rgbClr val="E9E7E5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7" name="Oval">
              <a:extLst>
                <a:ext uri="{FF2B5EF4-FFF2-40B4-BE49-F238E27FC236}">
                  <a16:creationId xmlns:a16="http://schemas.microsoft.com/office/drawing/2014/main" id="{5099FFDD-560C-4752-8199-FFAEE8DE12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8" name="Rectangle">
            <a:extLst>
              <a:ext uri="{FF2B5EF4-FFF2-40B4-BE49-F238E27FC236}">
                <a16:creationId xmlns:a16="http://schemas.microsoft.com/office/drawing/2014/main" id="{D746FC94-8501-46D2-8139-CE9AC6B6CAD8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祈願履</a:t>
            </a:r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歴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4BD28B07-7D30-484B-90C8-6C7EB3F5A5BE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詳細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0" name="Rectangle">
            <a:extLst>
              <a:ext uri="{FF2B5EF4-FFF2-40B4-BE49-F238E27FC236}">
                <a16:creationId xmlns:a16="http://schemas.microsoft.com/office/drawing/2014/main" id="{BC1800F6-03A1-469C-AC07-D810AA4E73AE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スター交換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92" name="Group">
            <a:extLst>
              <a:ext uri="{FF2B5EF4-FFF2-40B4-BE49-F238E27FC236}">
                <a16:creationId xmlns:a16="http://schemas.microsoft.com/office/drawing/2014/main" id="{7B207810-D5F6-4824-AA18-485C0C2B7CC6}"/>
              </a:ext>
            </a:extLst>
          </p:cNvPr>
          <p:cNvGrpSpPr/>
          <p:nvPr/>
        </p:nvGrpSpPr>
        <p:grpSpPr>
          <a:xfrm>
            <a:off x="8251200" y="3415531"/>
            <a:ext cx="1698788" cy="840643"/>
            <a:chOff x="8251200" y="3415531"/>
            <a:chExt cx="1698788" cy="840643"/>
          </a:xfrm>
        </p:grpSpPr>
        <p:sp>
          <p:nvSpPr>
            <p:cNvPr id="93" name="Rectangle">
              <a:extLst>
                <a:ext uri="{FF2B5EF4-FFF2-40B4-BE49-F238E27FC236}">
                  <a16:creationId xmlns:a16="http://schemas.microsoft.com/office/drawing/2014/main" id="{CE3056EF-997D-4D60-B985-69CBDB0F5E08}"/>
                </a:ext>
              </a:extLst>
            </p:cNvPr>
            <p:cNvSpPr/>
            <p:nvPr/>
          </p:nvSpPr>
          <p:spPr>
            <a:xfrm>
              <a:off x="8481068" y="3761956"/>
              <a:ext cx="1440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4" name="Text">
              <a:extLst>
                <a:ext uri="{FF2B5EF4-FFF2-40B4-BE49-F238E27FC236}">
                  <a16:creationId xmlns:a16="http://schemas.microsoft.com/office/drawing/2014/main" id="{F6D7288A-4146-484C-8CFB-16C7486FA984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しっぽはうまい</a:t>
              </a:r>
              <a:endParaRPr lang="en-US" altLang="ja-JP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5" name="Star(5)">
              <a:extLst>
                <a:ext uri="{FF2B5EF4-FFF2-40B4-BE49-F238E27FC236}">
                  <a16:creationId xmlns:a16="http://schemas.microsoft.com/office/drawing/2014/main" id="{E2571310-615A-409B-958F-17ED993B41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Star(5)">
              <a:extLst>
                <a:ext uri="{FF2B5EF4-FFF2-40B4-BE49-F238E27FC236}">
                  <a16:creationId xmlns:a16="http://schemas.microsoft.com/office/drawing/2014/main" id="{42043C5F-1061-40B6-A3A8-F210A775ED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0E681F47-739A-4FA9-B259-CDA5CA9F28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1176C0B4-F522-4447-8BED-3E33E6FC8E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Star(5)">
              <a:extLst>
                <a:ext uri="{FF2B5EF4-FFF2-40B4-BE49-F238E27FC236}">
                  <a16:creationId xmlns:a16="http://schemas.microsoft.com/office/drawing/2014/main" id="{66DE5B0D-60E8-477C-81BA-0E55E486B1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0" name="Text">
              <a:extLst>
                <a:ext uri="{FF2B5EF4-FFF2-40B4-BE49-F238E27FC236}">
                  <a16:creationId xmlns:a16="http://schemas.microsoft.com/office/drawing/2014/main" id="{86F07460-853B-42B8-AD8A-0FDD6D00264A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トール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1" name="Picture Element Pyro">
              <a:extLst>
                <a:ext uri="{FF2B5EF4-FFF2-40B4-BE49-F238E27FC236}">
                  <a16:creationId xmlns:a16="http://schemas.microsoft.com/office/drawing/2014/main" id="{4AFDF2BA-D011-43B4-989B-38DB8FABE9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2" name="Group">
            <a:extLst>
              <a:ext uri="{FF2B5EF4-FFF2-40B4-BE49-F238E27FC236}">
                <a16:creationId xmlns:a16="http://schemas.microsoft.com/office/drawing/2014/main" id="{39A1277D-A48B-465E-A699-9E17F09B81E3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103" name="Rectangle">
              <a:extLst>
                <a:ext uri="{FF2B5EF4-FFF2-40B4-BE49-F238E27FC236}">
                  <a16:creationId xmlns:a16="http://schemas.microsoft.com/office/drawing/2014/main" id="{4FCE88BF-CB77-4A5B-B28F-E0AEB000FB84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4" name="Text">
              <a:extLst>
                <a:ext uri="{FF2B5EF4-FFF2-40B4-BE49-F238E27FC236}">
                  <a16:creationId xmlns:a16="http://schemas.microsoft.com/office/drawing/2014/main" id="{95AC0344-B7B3-41FC-ACD7-804BF7C38529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マジやばくね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5" name="Star(5)">
              <a:extLst>
                <a:ext uri="{FF2B5EF4-FFF2-40B4-BE49-F238E27FC236}">
                  <a16:creationId xmlns:a16="http://schemas.microsoft.com/office/drawing/2014/main" id="{5E9A5814-71DE-484A-B467-1EAD3041F5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Star(5)">
              <a:extLst>
                <a:ext uri="{FF2B5EF4-FFF2-40B4-BE49-F238E27FC236}">
                  <a16:creationId xmlns:a16="http://schemas.microsoft.com/office/drawing/2014/main" id="{32B46EC7-9FF3-43BE-ABFC-E291509F85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7" name="Star(5)">
              <a:extLst>
                <a:ext uri="{FF2B5EF4-FFF2-40B4-BE49-F238E27FC236}">
                  <a16:creationId xmlns:a16="http://schemas.microsoft.com/office/drawing/2014/main" id="{ADFFFE53-16B7-4C4A-AC4A-13D768DB17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8" name="Star(5)">
              <a:extLst>
                <a:ext uri="{FF2B5EF4-FFF2-40B4-BE49-F238E27FC236}">
                  <a16:creationId xmlns:a16="http://schemas.microsoft.com/office/drawing/2014/main" id="{63080CF7-E5A0-4D73-8027-2E35C6DDD7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9" name="Star(5)">
              <a:extLst>
                <a:ext uri="{FF2B5EF4-FFF2-40B4-BE49-F238E27FC236}">
                  <a16:creationId xmlns:a16="http://schemas.microsoft.com/office/drawing/2014/main" id="{64B48C34-6C9C-464E-AA0A-224A0BC5CC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0" name="Text">
              <a:extLst>
                <a:ext uri="{FF2B5EF4-FFF2-40B4-BE49-F238E27FC236}">
                  <a16:creationId xmlns:a16="http://schemas.microsoft.com/office/drawing/2014/main" id="{FB550382-C5C0-428C-A4FE-C8F774F6726D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カンナ</a:t>
              </a:r>
              <a:endParaRPr lang="en-US" altLang="ja-JP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11" name="Picture Element Cryo">
              <a:extLst>
                <a:ext uri="{FF2B5EF4-FFF2-40B4-BE49-F238E27FC236}">
                  <a16:creationId xmlns:a16="http://schemas.microsoft.com/office/drawing/2014/main" id="{DFFBCE61-5C3C-4B34-B271-197E89A43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062760E2-3D2E-4E43-BDFD-72BF0BF0A3CF}"/>
              </a:ext>
            </a:extLst>
          </p:cNvPr>
          <p:cNvGrpSpPr/>
          <p:nvPr/>
        </p:nvGrpSpPr>
        <p:grpSpPr>
          <a:xfrm>
            <a:off x="2088829" y="1342768"/>
            <a:ext cx="4266640" cy="2845522"/>
            <a:chOff x="2088829" y="1342768"/>
            <a:chExt cx="4266640" cy="2845522"/>
          </a:xfrm>
        </p:grpSpPr>
        <p:sp>
          <p:nvSpPr>
            <p:cNvPr id="86" name="Text">
              <a:extLst>
                <a:ext uri="{FF2B5EF4-FFF2-40B4-BE49-F238E27FC236}">
                  <a16:creationId xmlns:a16="http://schemas.microsoft.com/office/drawing/2014/main" id="{543EBCCB-0C0D-4C7E-B81D-F4A7DE476B5F}"/>
                </a:ext>
              </a:extLst>
            </p:cNvPr>
            <p:cNvSpPr txBox="1"/>
            <p:nvPr/>
          </p:nvSpPr>
          <p:spPr>
            <a:xfrm>
              <a:off x="2395469" y="2895628"/>
              <a:ext cx="30600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40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は期限がありません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具体的な内容は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詳細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から確認できます。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AE1638B2-93D7-42C5-BB61-D56E93C0DFB2}"/>
                </a:ext>
              </a:extLst>
            </p:cNvPr>
            <p:cNvSpPr/>
            <p:nvPr/>
          </p:nvSpPr>
          <p:spPr>
            <a:xfrm>
              <a:off x="2493495" y="3199454"/>
              <a:ext cx="2880000" cy="504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祈願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を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回すると、必ず★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4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以上のアイテムを獲得できます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88" name="Line">
              <a:extLst>
                <a:ext uri="{FF2B5EF4-FFF2-40B4-BE49-F238E27FC236}">
                  <a16:creationId xmlns:a16="http://schemas.microsoft.com/office/drawing/2014/main" id="{6C745086-14F2-48C1-A0AC-2774247AFF4E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15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Line">
              <a:extLst>
                <a:ext uri="{FF2B5EF4-FFF2-40B4-BE49-F238E27FC236}">
                  <a16:creationId xmlns:a16="http://schemas.microsoft.com/office/drawing/2014/main" id="{DCD6B08D-0A13-417E-8EAE-C3BB473B9108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">
              <a:extLst>
                <a:ext uri="{FF2B5EF4-FFF2-40B4-BE49-F238E27FC236}">
                  <a16:creationId xmlns:a16="http://schemas.microsoft.com/office/drawing/2014/main" id="{033A0525-36C6-4079-9857-115E5CDE3CA2}"/>
                </a:ext>
              </a:extLst>
            </p:cNvPr>
            <p:cNvSpPr txBox="1"/>
            <p:nvPr/>
          </p:nvSpPr>
          <p:spPr>
            <a:xfrm>
              <a:off x="2395469" y="1937569"/>
              <a:ext cx="39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ふわふわ　</a:t>
              </a:r>
              <a:r>
                <a:rPr lang="ja-JP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タイム</a:t>
              </a:r>
              <a:endParaRPr lang="en-US" altLang="ja-JP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1" name="Rectangle">
              <a:extLst>
                <a:ext uri="{FF2B5EF4-FFF2-40B4-BE49-F238E27FC236}">
                  <a16:creationId xmlns:a16="http://schemas.microsoft.com/office/drawing/2014/main" id="{1A340FE0-ABCE-48E3-90DC-F02F16E4E0B5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5B60BAE5-4B5D-4C1A-B6DF-61C839E09E6D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D2A8B8EA-DAB0-4434-84EF-7F3600369160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1" name="Rectangle">
              <a:extLst>
                <a:ext uri="{FF2B5EF4-FFF2-40B4-BE49-F238E27FC236}">
                  <a16:creationId xmlns:a16="http://schemas.microsoft.com/office/drawing/2014/main" id="{C2FFCC60-656C-452A-B2A2-4A677674E1C7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2" name="Text">
              <a:extLst>
                <a:ext uri="{FF2B5EF4-FFF2-40B4-BE49-F238E27FC236}">
                  <a16:creationId xmlns:a16="http://schemas.microsoft.com/office/drawing/2014/main" id="{4B49FEF4-3663-4A83-ADEF-EF2B33B5C2C9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261</a:t>
              </a:r>
            </a:p>
          </p:txBody>
        </p:sp>
        <p:sp>
          <p:nvSpPr>
            <p:cNvPr id="123" name="Oval">
              <a:extLst>
                <a:ext uri="{FF2B5EF4-FFF2-40B4-BE49-F238E27FC236}">
                  <a16:creationId xmlns:a16="http://schemas.microsoft.com/office/drawing/2014/main" id="{9D813658-DC50-458D-B5EC-29BC54F82A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4" name="Group">
            <a:extLst>
              <a:ext uri="{FF2B5EF4-FFF2-40B4-BE49-F238E27FC236}">
                <a16:creationId xmlns:a16="http://schemas.microsoft.com/office/drawing/2014/main" id="{8F326DDC-52E0-49BA-B9A0-8FF1283DF2DC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24A5DAD3-31B7-4240-AD6B-90E591C02525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6" name="Rectangle">
              <a:extLst>
                <a:ext uri="{FF2B5EF4-FFF2-40B4-BE49-F238E27FC236}">
                  <a16:creationId xmlns:a16="http://schemas.microsoft.com/office/drawing/2014/main" id="{30142B05-3FA3-4FDC-A064-A766A8D9CE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7" name="Text">
              <a:extLst>
                <a:ext uri="{FF2B5EF4-FFF2-40B4-BE49-F238E27FC236}">
                  <a16:creationId xmlns:a16="http://schemas.microsoft.com/office/drawing/2014/main" id="{76DB0FA2-2007-43E4-8DB4-40BFCDB00B86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8" name="Star">
              <a:extLst>
                <a:ext uri="{FF2B5EF4-FFF2-40B4-BE49-F238E27FC236}">
                  <a16:creationId xmlns:a16="http://schemas.microsoft.com/office/drawing/2014/main" id="{31F364E8-76E1-4642-9B29-D856DA673E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80" name="Group">
            <a:extLst>
              <a:ext uri="{FF2B5EF4-FFF2-40B4-BE49-F238E27FC236}">
                <a16:creationId xmlns:a16="http://schemas.microsoft.com/office/drawing/2014/main" id="{CB319D2B-6DB5-44C3-A7A7-8F6A8E3C02D7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81" name="Text Title">
              <a:extLst>
                <a:ext uri="{FF2B5EF4-FFF2-40B4-BE49-F238E27FC236}">
                  <a16:creationId xmlns:a16="http://schemas.microsoft.com/office/drawing/2014/main" id="{FF7A28DD-9223-44C2-BA16-1729A3D31B33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A351FA32-D5DA-457F-9BAA-5990F5BC7F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B9C83CB3-A04C-42DE-B979-952CEFA0E1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4" name="Star">
              <a:extLst>
                <a:ext uri="{FF2B5EF4-FFF2-40B4-BE49-F238E27FC236}">
                  <a16:creationId xmlns:a16="http://schemas.microsoft.com/office/drawing/2014/main" id="{69AB560B-18FF-4791-8CDB-6A08BEE7E9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11" name="Genshin Impact [WishExecute4]">
            <a:hlinkClick r:id="" action="ppaction://media"/>
            <a:extLst>
              <a:ext uri="{FF2B5EF4-FFF2-40B4-BE49-F238E27FC236}">
                <a16:creationId xmlns:a16="http://schemas.microsoft.com/office/drawing/2014/main" id="{675BA56A-6C1F-419B-989D-4CDE8C4679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2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1" name="Group">
            <a:extLst>
              <a:ext uri="{FF2B5EF4-FFF2-40B4-BE49-F238E27FC236}">
                <a16:creationId xmlns:a16="http://schemas.microsoft.com/office/drawing/2014/main" id="{4DB18A58-A35C-4AA2-B832-D71F7E1F0C68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2" name="Rectangle">
              <a:extLst>
                <a:ext uri="{FF2B5EF4-FFF2-40B4-BE49-F238E27FC236}">
                  <a16:creationId xmlns:a16="http://schemas.microsoft.com/office/drawing/2014/main" id="{CB281C94-EE3A-48CE-B6E2-B25D06D8853F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3" name="Oval">
              <a:extLst>
                <a:ext uri="{FF2B5EF4-FFF2-40B4-BE49-F238E27FC236}">
                  <a16:creationId xmlns:a16="http://schemas.microsoft.com/office/drawing/2014/main" id="{941AF69C-C0DD-4E86-94CD-5E468A5161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4" name="Group">
            <a:extLst>
              <a:ext uri="{FF2B5EF4-FFF2-40B4-BE49-F238E27FC236}">
                <a16:creationId xmlns:a16="http://schemas.microsoft.com/office/drawing/2014/main" id="{200653D2-4B60-4E1F-A88D-DBF650E0AF61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5" name="Rectangle">
              <a:extLst>
                <a:ext uri="{FF2B5EF4-FFF2-40B4-BE49-F238E27FC236}">
                  <a16:creationId xmlns:a16="http://schemas.microsoft.com/office/drawing/2014/main" id="{B9B4DFF7-0F2B-499F-8732-32AEC6FD6808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6" name="Oval">
              <a:extLst>
                <a:ext uri="{FF2B5EF4-FFF2-40B4-BE49-F238E27FC236}">
                  <a16:creationId xmlns:a16="http://schemas.microsoft.com/office/drawing/2014/main" id="{AB92F8E8-7645-433C-99F7-0BC28FBE78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F0396F4F-D7E8-4793-907F-D031150BCACD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祈願履</a:t>
            </a:r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歴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71652BA0-6DE7-45D9-9386-685EFBDBC836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詳細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489AE727-BE2E-4B2B-952C-3722BADB0E22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スター交換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91" name="Group">
            <a:extLst>
              <a:ext uri="{FF2B5EF4-FFF2-40B4-BE49-F238E27FC236}">
                <a16:creationId xmlns:a16="http://schemas.microsoft.com/office/drawing/2014/main" id="{E180A17B-928D-4D63-90A8-086B25EED097}"/>
              </a:ext>
            </a:extLst>
          </p:cNvPr>
          <p:cNvGrpSpPr/>
          <p:nvPr/>
        </p:nvGrpSpPr>
        <p:grpSpPr>
          <a:xfrm>
            <a:off x="8251200" y="3415531"/>
            <a:ext cx="1698788" cy="840643"/>
            <a:chOff x="8251200" y="3415531"/>
            <a:chExt cx="1698788" cy="840643"/>
          </a:xfrm>
        </p:grpSpPr>
        <p:sp>
          <p:nvSpPr>
            <p:cNvPr id="92" name="Rectangle">
              <a:extLst>
                <a:ext uri="{FF2B5EF4-FFF2-40B4-BE49-F238E27FC236}">
                  <a16:creationId xmlns:a16="http://schemas.microsoft.com/office/drawing/2014/main" id="{BE0D0428-A96A-424C-9A23-86008F25C2EB}"/>
                </a:ext>
              </a:extLst>
            </p:cNvPr>
            <p:cNvSpPr/>
            <p:nvPr/>
          </p:nvSpPr>
          <p:spPr>
            <a:xfrm>
              <a:off x="8481068" y="3761956"/>
              <a:ext cx="1440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3" name="Text">
              <a:extLst>
                <a:ext uri="{FF2B5EF4-FFF2-40B4-BE49-F238E27FC236}">
                  <a16:creationId xmlns:a16="http://schemas.microsoft.com/office/drawing/2014/main" id="{C1862BAF-76CA-4ACB-B381-D960F27D15F9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しっぽはうまい</a:t>
              </a:r>
              <a:endParaRPr lang="en-US" altLang="ja-JP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4" name="Star(5)">
              <a:extLst>
                <a:ext uri="{FF2B5EF4-FFF2-40B4-BE49-F238E27FC236}">
                  <a16:creationId xmlns:a16="http://schemas.microsoft.com/office/drawing/2014/main" id="{2E0EFA84-D1E8-4D9C-8F18-7F7A871DCC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5" name="Star(5)">
              <a:extLst>
                <a:ext uri="{FF2B5EF4-FFF2-40B4-BE49-F238E27FC236}">
                  <a16:creationId xmlns:a16="http://schemas.microsoft.com/office/drawing/2014/main" id="{F2C0BDC4-EAF3-4589-A3ED-DD1F914FEF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Star(5)">
              <a:extLst>
                <a:ext uri="{FF2B5EF4-FFF2-40B4-BE49-F238E27FC236}">
                  <a16:creationId xmlns:a16="http://schemas.microsoft.com/office/drawing/2014/main" id="{7C2FF591-E2E5-40AE-AB17-16BCCA71DD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B9158671-335C-42C9-8CBE-CCBCB0F1F3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E8FEF3A4-4E98-45C6-AF69-5DDC60E86F2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Text">
              <a:extLst>
                <a:ext uri="{FF2B5EF4-FFF2-40B4-BE49-F238E27FC236}">
                  <a16:creationId xmlns:a16="http://schemas.microsoft.com/office/drawing/2014/main" id="{787C100B-7D3D-4A49-99A4-C160526F7500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トール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0" name="Picture Element Pyro">
              <a:extLst>
                <a:ext uri="{FF2B5EF4-FFF2-40B4-BE49-F238E27FC236}">
                  <a16:creationId xmlns:a16="http://schemas.microsoft.com/office/drawing/2014/main" id="{4C9F8CBB-7994-4E0A-8C62-775585DF57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1" name="Group">
            <a:extLst>
              <a:ext uri="{FF2B5EF4-FFF2-40B4-BE49-F238E27FC236}">
                <a16:creationId xmlns:a16="http://schemas.microsoft.com/office/drawing/2014/main" id="{96BB45CB-2486-4F66-ABF4-1CBDB78FBEC9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102" name="Rectangle">
              <a:extLst>
                <a:ext uri="{FF2B5EF4-FFF2-40B4-BE49-F238E27FC236}">
                  <a16:creationId xmlns:a16="http://schemas.microsoft.com/office/drawing/2014/main" id="{B2246118-BAF6-4F94-A8B8-3BA1F9DA8697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3" name="Text">
              <a:extLst>
                <a:ext uri="{FF2B5EF4-FFF2-40B4-BE49-F238E27FC236}">
                  <a16:creationId xmlns:a16="http://schemas.microsoft.com/office/drawing/2014/main" id="{22F5DC64-D88C-43F5-B181-81101ADC8978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マジやばくね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4" name="Star(5)">
              <a:extLst>
                <a:ext uri="{FF2B5EF4-FFF2-40B4-BE49-F238E27FC236}">
                  <a16:creationId xmlns:a16="http://schemas.microsoft.com/office/drawing/2014/main" id="{A7FE4073-365A-4DE3-8F64-F32D2C75821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5" name="Star(5)">
              <a:extLst>
                <a:ext uri="{FF2B5EF4-FFF2-40B4-BE49-F238E27FC236}">
                  <a16:creationId xmlns:a16="http://schemas.microsoft.com/office/drawing/2014/main" id="{5C0C0A7E-7137-4FFE-840D-0FA2E55203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Star(5)">
              <a:extLst>
                <a:ext uri="{FF2B5EF4-FFF2-40B4-BE49-F238E27FC236}">
                  <a16:creationId xmlns:a16="http://schemas.microsoft.com/office/drawing/2014/main" id="{D1848B37-563B-45DD-9FA0-3351681621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7" name="Star(5)">
              <a:extLst>
                <a:ext uri="{FF2B5EF4-FFF2-40B4-BE49-F238E27FC236}">
                  <a16:creationId xmlns:a16="http://schemas.microsoft.com/office/drawing/2014/main" id="{D9F49CD1-ABC2-4567-9ECB-FEFE70CF79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8" name="Star(5)">
              <a:extLst>
                <a:ext uri="{FF2B5EF4-FFF2-40B4-BE49-F238E27FC236}">
                  <a16:creationId xmlns:a16="http://schemas.microsoft.com/office/drawing/2014/main" id="{A652AC3A-4481-49A3-A264-6FE12C0F08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9" name="Text">
              <a:extLst>
                <a:ext uri="{FF2B5EF4-FFF2-40B4-BE49-F238E27FC236}">
                  <a16:creationId xmlns:a16="http://schemas.microsoft.com/office/drawing/2014/main" id="{AF1ECA05-26D9-4C81-AACC-8907FDEE7BB2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カンナ</a:t>
              </a:r>
              <a:endParaRPr lang="en-US" altLang="ja-JP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10" name="Picture Element Cryo">
              <a:extLst>
                <a:ext uri="{FF2B5EF4-FFF2-40B4-BE49-F238E27FC236}">
                  <a16:creationId xmlns:a16="http://schemas.microsoft.com/office/drawing/2014/main" id="{3676C0A1-14F1-4B18-B7F3-A8C3CD0FF6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61B6630C-9C1C-4C69-AAC7-131E3919A9FC}"/>
              </a:ext>
            </a:extLst>
          </p:cNvPr>
          <p:cNvGrpSpPr/>
          <p:nvPr/>
        </p:nvGrpSpPr>
        <p:grpSpPr>
          <a:xfrm>
            <a:off x="2088829" y="1342768"/>
            <a:ext cx="4266640" cy="2845522"/>
            <a:chOff x="2088829" y="1342768"/>
            <a:chExt cx="4266640" cy="2845522"/>
          </a:xfrm>
        </p:grpSpPr>
        <p:sp>
          <p:nvSpPr>
            <p:cNvPr id="85" name="Text">
              <a:extLst>
                <a:ext uri="{FF2B5EF4-FFF2-40B4-BE49-F238E27FC236}">
                  <a16:creationId xmlns:a16="http://schemas.microsoft.com/office/drawing/2014/main" id="{0CA82F81-565F-493C-89E6-4EF8A51EA7AB}"/>
                </a:ext>
              </a:extLst>
            </p:cNvPr>
            <p:cNvSpPr txBox="1"/>
            <p:nvPr/>
          </p:nvSpPr>
          <p:spPr>
            <a:xfrm>
              <a:off x="2395469" y="2895628"/>
              <a:ext cx="30600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40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は期限がありません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具体的な内容は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詳細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から確認できます。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6BF3237D-A78B-42C0-9A3E-529370214F40}"/>
                </a:ext>
              </a:extLst>
            </p:cNvPr>
            <p:cNvSpPr/>
            <p:nvPr/>
          </p:nvSpPr>
          <p:spPr>
            <a:xfrm>
              <a:off x="2493495" y="3199454"/>
              <a:ext cx="2880000" cy="504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祈願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を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回すると、必ず★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4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以上のアイテムを獲得できます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87" name="Line">
              <a:extLst>
                <a:ext uri="{FF2B5EF4-FFF2-40B4-BE49-F238E27FC236}">
                  <a16:creationId xmlns:a16="http://schemas.microsoft.com/office/drawing/2014/main" id="{FDC3E5AB-EFA0-4C1C-88B6-F9D34E12D061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15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Line">
              <a:extLst>
                <a:ext uri="{FF2B5EF4-FFF2-40B4-BE49-F238E27FC236}">
                  <a16:creationId xmlns:a16="http://schemas.microsoft.com/office/drawing/2014/main" id="{EF4A5D47-1773-4026-BEF7-3AEC67C1981F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">
              <a:extLst>
                <a:ext uri="{FF2B5EF4-FFF2-40B4-BE49-F238E27FC236}">
                  <a16:creationId xmlns:a16="http://schemas.microsoft.com/office/drawing/2014/main" id="{5B43D754-4FF9-4617-AC9F-F36A269E0127}"/>
                </a:ext>
              </a:extLst>
            </p:cNvPr>
            <p:cNvSpPr txBox="1"/>
            <p:nvPr/>
          </p:nvSpPr>
          <p:spPr>
            <a:xfrm>
              <a:off x="2395469" y="1937569"/>
              <a:ext cx="39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ふわふわ</a:t>
              </a:r>
              <a:r>
                <a:rPr lang="ja-JP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ドリーム</a:t>
              </a:r>
              <a:endParaRPr lang="en-US" altLang="ja-JP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Rectangle">
              <a:extLst>
                <a:ext uri="{FF2B5EF4-FFF2-40B4-BE49-F238E27FC236}">
                  <a16:creationId xmlns:a16="http://schemas.microsoft.com/office/drawing/2014/main" id="{F1400FDD-E168-42E3-BBD6-0C574F088506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3D6DF6F7-F28A-4371-87A5-B72F2BB2E0DC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B46D2287-3640-4028-A29F-48F80ADE2CDB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0" name="Rectangle">
              <a:extLst>
                <a:ext uri="{FF2B5EF4-FFF2-40B4-BE49-F238E27FC236}">
                  <a16:creationId xmlns:a16="http://schemas.microsoft.com/office/drawing/2014/main" id="{5CEB178F-F77A-4A98-82EF-52BF4D6B495C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1" name="Text">
              <a:extLst>
                <a:ext uri="{FF2B5EF4-FFF2-40B4-BE49-F238E27FC236}">
                  <a16:creationId xmlns:a16="http://schemas.microsoft.com/office/drawing/2014/main" id="{51AA5C97-6E6C-458B-AFCB-E78E216D4083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260</a:t>
              </a:r>
            </a:p>
          </p:txBody>
        </p:sp>
        <p:sp>
          <p:nvSpPr>
            <p:cNvPr id="122" name="Oval">
              <a:extLst>
                <a:ext uri="{FF2B5EF4-FFF2-40B4-BE49-F238E27FC236}">
                  <a16:creationId xmlns:a16="http://schemas.microsoft.com/office/drawing/2014/main" id="{177A6B98-91B3-4C51-88C7-2EA0364FD3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3" name="Group">
            <a:extLst>
              <a:ext uri="{FF2B5EF4-FFF2-40B4-BE49-F238E27FC236}">
                <a16:creationId xmlns:a16="http://schemas.microsoft.com/office/drawing/2014/main" id="{6D6E23BA-FF31-442B-A025-8675B82624B2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7B103D75-CBBC-4A77-B978-5BAE4739F9CB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9EB1D8CA-67C4-4838-AC8F-15E5F85B0A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6" name="Text">
              <a:extLst>
                <a:ext uri="{FF2B5EF4-FFF2-40B4-BE49-F238E27FC236}">
                  <a16:creationId xmlns:a16="http://schemas.microsoft.com/office/drawing/2014/main" id="{11629BA4-04F0-4510-8C11-C157BC86EA5F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7" name="Star">
              <a:extLst>
                <a:ext uri="{FF2B5EF4-FFF2-40B4-BE49-F238E27FC236}">
                  <a16:creationId xmlns:a16="http://schemas.microsoft.com/office/drawing/2014/main" id="{2D9D63F6-0FA2-4195-A79C-A239AD4E08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CE15B559-4934-431B-BB18-9BA530123B92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80" name="Text Title">
              <a:extLst>
                <a:ext uri="{FF2B5EF4-FFF2-40B4-BE49-F238E27FC236}">
                  <a16:creationId xmlns:a16="http://schemas.microsoft.com/office/drawing/2014/main" id="{A7F7237F-6E33-4EBD-A06B-D92B859110A3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52507137-EE0A-4200-AE97-E8F70C2F7A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F461C0F9-BE90-4457-9B33-863519A025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3551348E-C7F4-46FD-BA54-6B8B1878E0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055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0" name="Group">
            <a:extLst>
              <a:ext uri="{FF2B5EF4-FFF2-40B4-BE49-F238E27FC236}">
                <a16:creationId xmlns:a16="http://schemas.microsoft.com/office/drawing/2014/main" id="{844E67EA-5A1C-4F21-9702-8F7DC48BA5EB}"/>
              </a:ext>
            </a:extLst>
          </p:cNvPr>
          <p:cNvGrpSpPr/>
          <p:nvPr/>
        </p:nvGrpSpPr>
        <p:grpSpPr>
          <a:xfrm>
            <a:off x="9775031" y="6526800"/>
            <a:ext cx="2016000" cy="504000"/>
            <a:chOff x="9775031" y="6026400"/>
            <a:chExt cx="2016000" cy="504000"/>
          </a:xfrm>
        </p:grpSpPr>
        <p:sp>
          <p:nvSpPr>
            <p:cNvPr id="111" name="Rectangle">
              <a:extLst>
                <a:ext uri="{FF2B5EF4-FFF2-40B4-BE49-F238E27FC236}">
                  <a16:creationId xmlns:a16="http://schemas.microsoft.com/office/drawing/2014/main" id="{75A7FE77-F4BD-4340-B692-295433563249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2" name="Oval">
              <a:extLst>
                <a:ext uri="{FF2B5EF4-FFF2-40B4-BE49-F238E27FC236}">
                  <a16:creationId xmlns:a16="http://schemas.microsoft.com/office/drawing/2014/main" id="{DA44CF24-7C15-4624-AA9B-408E7C6788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3" name="Group">
            <a:extLst>
              <a:ext uri="{FF2B5EF4-FFF2-40B4-BE49-F238E27FC236}">
                <a16:creationId xmlns:a16="http://schemas.microsoft.com/office/drawing/2014/main" id="{3A5158AD-7172-4312-8382-9E73C6FAD8E9}"/>
              </a:ext>
            </a:extLst>
          </p:cNvPr>
          <p:cNvGrpSpPr/>
          <p:nvPr/>
        </p:nvGrpSpPr>
        <p:grpSpPr>
          <a:xfrm>
            <a:off x="7501173" y="6526800"/>
            <a:ext cx="2016000" cy="504000"/>
            <a:chOff x="7501173" y="6026400"/>
            <a:chExt cx="2016000" cy="504000"/>
          </a:xfrm>
        </p:grpSpPr>
        <p:sp>
          <p:nvSpPr>
            <p:cNvPr id="114" name="Rectangle">
              <a:extLst>
                <a:ext uri="{FF2B5EF4-FFF2-40B4-BE49-F238E27FC236}">
                  <a16:creationId xmlns:a16="http://schemas.microsoft.com/office/drawing/2014/main" id="{132D0C8F-ED6B-4F12-B5C5-82ACD67DA88C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ja-JP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回祈願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5" name="Oval">
              <a:extLst>
                <a:ext uri="{FF2B5EF4-FFF2-40B4-BE49-F238E27FC236}">
                  <a16:creationId xmlns:a16="http://schemas.microsoft.com/office/drawing/2014/main" id="{15973E50-03C1-49D9-97EE-82B1FB047D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6" name="Rectangle">
            <a:extLst>
              <a:ext uri="{FF2B5EF4-FFF2-40B4-BE49-F238E27FC236}">
                <a16:creationId xmlns:a16="http://schemas.microsoft.com/office/drawing/2014/main" id="{068D42D9-D1EC-4D89-8D98-B3BB576498DF}"/>
              </a:ext>
            </a:extLst>
          </p:cNvPr>
          <p:cNvSpPr/>
          <p:nvPr/>
        </p:nvSpPr>
        <p:spPr>
          <a:xfrm>
            <a:off x="2997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祈願履</a:t>
            </a:r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歴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7" name="Rectangle">
            <a:extLst>
              <a:ext uri="{FF2B5EF4-FFF2-40B4-BE49-F238E27FC236}">
                <a16:creationId xmlns:a16="http://schemas.microsoft.com/office/drawing/2014/main" id="{CE5D3C72-76E6-49AB-A8CD-02083FC38BC1}"/>
              </a:ext>
            </a:extLst>
          </p:cNvPr>
          <p:cNvSpPr/>
          <p:nvPr/>
        </p:nvSpPr>
        <p:spPr>
          <a:xfrm>
            <a:off x="1701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詳細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6794C7E3-79EF-4E54-B003-B7AE7C5A7B14}"/>
              </a:ext>
            </a:extLst>
          </p:cNvPr>
          <p:cNvSpPr/>
          <p:nvPr/>
        </p:nvSpPr>
        <p:spPr>
          <a:xfrm>
            <a:off x="405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スター交換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6261420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6261420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90" name="Group">
            <a:extLst>
              <a:ext uri="{FF2B5EF4-FFF2-40B4-BE49-F238E27FC236}">
                <a16:creationId xmlns:a16="http://schemas.microsoft.com/office/drawing/2014/main" id="{5C21B83B-F7C0-4387-ADD1-2A44A52B7CBE}"/>
              </a:ext>
            </a:extLst>
          </p:cNvPr>
          <p:cNvGrpSpPr/>
          <p:nvPr/>
        </p:nvGrpSpPr>
        <p:grpSpPr>
          <a:xfrm>
            <a:off x="8251200" y="3415531"/>
            <a:ext cx="1698788" cy="840643"/>
            <a:chOff x="8251200" y="3415531"/>
            <a:chExt cx="1698788" cy="840643"/>
          </a:xfrm>
        </p:grpSpPr>
        <p:sp>
          <p:nvSpPr>
            <p:cNvPr id="91" name="Rectangle">
              <a:extLst>
                <a:ext uri="{FF2B5EF4-FFF2-40B4-BE49-F238E27FC236}">
                  <a16:creationId xmlns:a16="http://schemas.microsoft.com/office/drawing/2014/main" id="{076E419F-0187-4622-8F28-E50A03DF35D4}"/>
                </a:ext>
              </a:extLst>
            </p:cNvPr>
            <p:cNvSpPr/>
            <p:nvPr/>
          </p:nvSpPr>
          <p:spPr>
            <a:xfrm>
              <a:off x="8481068" y="3761956"/>
              <a:ext cx="1440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2" name="Text">
              <a:extLst>
                <a:ext uri="{FF2B5EF4-FFF2-40B4-BE49-F238E27FC236}">
                  <a16:creationId xmlns:a16="http://schemas.microsoft.com/office/drawing/2014/main" id="{6471BE54-0034-4981-B6AB-6F58836F9914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しっぽはうまい</a:t>
              </a:r>
              <a:endParaRPr lang="en-US" altLang="ja-JP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3" name="Star(5)">
              <a:extLst>
                <a:ext uri="{FF2B5EF4-FFF2-40B4-BE49-F238E27FC236}">
                  <a16:creationId xmlns:a16="http://schemas.microsoft.com/office/drawing/2014/main" id="{4FFC81DC-E125-4451-9A42-AD353ED9DD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4" name="Star(5)">
              <a:extLst>
                <a:ext uri="{FF2B5EF4-FFF2-40B4-BE49-F238E27FC236}">
                  <a16:creationId xmlns:a16="http://schemas.microsoft.com/office/drawing/2014/main" id="{8E8F277D-A333-47C2-B347-A3A2201B18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5" name="Star(5)">
              <a:extLst>
                <a:ext uri="{FF2B5EF4-FFF2-40B4-BE49-F238E27FC236}">
                  <a16:creationId xmlns:a16="http://schemas.microsoft.com/office/drawing/2014/main" id="{2A9A7FB8-7154-4FCF-91B7-43336F5EDC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Star(5)">
              <a:extLst>
                <a:ext uri="{FF2B5EF4-FFF2-40B4-BE49-F238E27FC236}">
                  <a16:creationId xmlns:a16="http://schemas.microsoft.com/office/drawing/2014/main" id="{CF4FFF3D-A095-4CD0-8107-C15D722F29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6A65DB7D-6558-4BA8-979C-0A5C6E0AE9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Text">
              <a:extLst>
                <a:ext uri="{FF2B5EF4-FFF2-40B4-BE49-F238E27FC236}">
                  <a16:creationId xmlns:a16="http://schemas.microsoft.com/office/drawing/2014/main" id="{25E1587B-2E6C-47FA-B300-C4DDFBDEFE53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トール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99" name="Picture Element Pyro">
              <a:extLst>
                <a:ext uri="{FF2B5EF4-FFF2-40B4-BE49-F238E27FC236}">
                  <a16:creationId xmlns:a16="http://schemas.microsoft.com/office/drawing/2014/main" id="{306FBDE5-248E-456F-8B73-44278A91AC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0" name="Group">
            <a:extLst>
              <a:ext uri="{FF2B5EF4-FFF2-40B4-BE49-F238E27FC236}">
                <a16:creationId xmlns:a16="http://schemas.microsoft.com/office/drawing/2014/main" id="{C3E7DE98-FEEF-4397-9EEB-90B21E5D2F1B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101" name="Rectangle">
              <a:extLst>
                <a:ext uri="{FF2B5EF4-FFF2-40B4-BE49-F238E27FC236}">
                  <a16:creationId xmlns:a16="http://schemas.microsoft.com/office/drawing/2014/main" id="{170C90CE-57C3-4AE2-824A-F6650B57AC36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2" name="Text">
              <a:extLst>
                <a:ext uri="{FF2B5EF4-FFF2-40B4-BE49-F238E27FC236}">
                  <a16:creationId xmlns:a16="http://schemas.microsoft.com/office/drawing/2014/main" id="{419C9126-D4E7-471F-98D7-EBE46B31EA11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マジやばくね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3" name="Star(5)">
              <a:extLst>
                <a:ext uri="{FF2B5EF4-FFF2-40B4-BE49-F238E27FC236}">
                  <a16:creationId xmlns:a16="http://schemas.microsoft.com/office/drawing/2014/main" id="{4504B903-4FDD-4BA2-AA94-525E91BE5D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4" name="Star(5)">
              <a:extLst>
                <a:ext uri="{FF2B5EF4-FFF2-40B4-BE49-F238E27FC236}">
                  <a16:creationId xmlns:a16="http://schemas.microsoft.com/office/drawing/2014/main" id="{6FAE34EE-4FB4-4754-A7B7-6F9C52BCE2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5" name="Star(5)">
              <a:extLst>
                <a:ext uri="{FF2B5EF4-FFF2-40B4-BE49-F238E27FC236}">
                  <a16:creationId xmlns:a16="http://schemas.microsoft.com/office/drawing/2014/main" id="{E579654E-15DB-41AE-BD18-6A7B8EBB90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Star(5)">
              <a:extLst>
                <a:ext uri="{FF2B5EF4-FFF2-40B4-BE49-F238E27FC236}">
                  <a16:creationId xmlns:a16="http://schemas.microsoft.com/office/drawing/2014/main" id="{8578BCFD-24C3-4F10-8468-E08BB41B1B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7" name="Star(5)">
              <a:extLst>
                <a:ext uri="{FF2B5EF4-FFF2-40B4-BE49-F238E27FC236}">
                  <a16:creationId xmlns:a16="http://schemas.microsoft.com/office/drawing/2014/main" id="{4EABCAB1-1838-4725-A837-3B6D456210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8" name="Text">
              <a:extLst>
                <a:ext uri="{FF2B5EF4-FFF2-40B4-BE49-F238E27FC236}">
                  <a16:creationId xmlns:a16="http://schemas.microsoft.com/office/drawing/2014/main" id="{76398C21-BBF7-41E5-9CB4-6148A53F3C76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カンナ</a:t>
              </a:r>
              <a:endParaRPr lang="en-US" altLang="ja-JP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9" name="Picture Element Cryo">
              <a:extLst>
                <a:ext uri="{FF2B5EF4-FFF2-40B4-BE49-F238E27FC236}">
                  <a16:creationId xmlns:a16="http://schemas.microsoft.com/office/drawing/2014/main" id="{631E6F53-2C63-4D72-99F5-87721610B3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78" name="Group">
            <a:extLst>
              <a:ext uri="{FF2B5EF4-FFF2-40B4-BE49-F238E27FC236}">
                <a16:creationId xmlns:a16="http://schemas.microsoft.com/office/drawing/2014/main" id="{D9DD5A39-2C6F-4C19-9C57-597B7B66FC80}"/>
              </a:ext>
            </a:extLst>
          </p:cNvPr>
          <p:cNvGrpSpPr/>
          <p:nvPr/>
        </p:nvGrpSpPr>
        <p:grpSpPr>
          <a:xfrm>
            <a:off x="2088829" y="1342768"/>
            <a:ext cx="4266640" cy="2845522"/>
            <a:chOff x="2088829" y="1342768"/>
            <a:chExt cx="4266640" cy="2845522"/>
          </a:xfrm>
        </p:grpSpPr>
        <p:sp>
          <p:nvSpPr>
            <p:cNvPr id="79" name="Text">
              <a:extLst>
                <a:ext uri="{FF2B5EF4-FFF2-40B4-BE49-F238E27FC236}">
                  <a16:creationId xmlns:a16="http://schemas.microsoft.com/office/drawing/2014/main" id="{7C0673B7-8747-453B-853D-F8C11417B9D5}"/>
                </a:ext>
              </a:extLst>
            </p:cNvPr>
            <p:cNvSpPr txBox="1"/>
            <p:nvPr/>
          </p:nvSpPr>
          <p:spPr>
            <a:xfrm>
              <a:off x="2395469" y="2895628"/>
              <a:ext cx="3060000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40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通常祈願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は期限がありません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具体的な内容は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詳細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r>
                <a:rPr lang="ja-JP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から確認できます。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4E9BB924-805C-4C8A-A7B5-4B048C78DB15}"/>
                </a:ext>
              </a:extLst>
            </p:cNvPr>
            <p:cNvSpPr/>
            <p:nvPr/>
          </p:nvSpPr>
          <p:spPr>
            <a:xfrm>
              <a:off x="2493495" y="3199454"/>
              <a:ext cx="2880000" cy="504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祈願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を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回すると、必ず★</a:t>
              </a:r>
              <a:r>
                <a:rPr lang="en-US" altLang="ja-JP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4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以上のアイテムを獲得できます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81" name="Line">
              <a:extLst>
                <a:ext uri="{FF2B5EF4-FFF2-40B4-BE49-F238E27FC236}">
                  <a16:creationId xmlns:a16="http://schemas.microsoft.com/office/drawing/2014/main" id="{31737155-A93B-4FE5-8FAD-8F7010C4BA0C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15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Line">
              <a:extLst>
                <a:ext uri="{FF2B5EF4-FFF2-40B4-BE49-F238E27FC236}">
                  <a16:creationId xmlns:a16="http://schemas.microsoft.com/office/drawing/2014/main" id="{CC8A15FF-FF39-4866-8A09-33D17925062E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4AB78C35-AA5F-4A21-9672-748B0F7D5A2B}"/>
                </a:ext>
              </a:extLst>
            </p:cNvPr>
            <p:cNvSpPr txBox="1"/>
            <p:nvPr/>
          </p:nvSpPr>
          <p:spPr>
            <a:xfrm>
              <a:off x="2395469" y="1937569"/>
              <a:ext cx="39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ふわふわ</a:t>
              </a:r>
              <a:r>
                <a:rPr lang="ja-JP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ドリーム</a:t>
              </a:r>
              <a:endParaRPr lang="en-US" altLang="ja-JP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A6BBF915-BB37-4A77-ACCA-E9C045DCA5AA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通常</a:t>
              </a:r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6D5770AE-4F10-46B9-B284-5C6007F7D6D6}"/>
              </a:ext>
            </a:extLst>
          </p:cNvPr>
          <p:cNvSpPr>
            <a:spLocks noChangeAspect="1"/>
          </p:cNvSpPr>
          <p:nvPr/>
        </p:nvSpPr>
        <p:spPr>
          <a:xfrm>
            <a:off x="11400000" y="-237321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BB357F24-3790-4A62-B451-6B98803145EF}"/>
              </a:ext>
            </a:extLst>
          </p:cNvPr>
          <p:cNvGrpSpPr/>
          <p:nvPr/>
        </p:nvGrpSpPr>
        <p:grpSpPr>
          <a:xfrm>
            <a:off x="10271342" y="-165321"/>
            <a:ext cx="792000" cy="312121"/>
            <a:chOff x="10271342" y="226723"/>
            <a:chExt cx="792000" cy="312121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AE8B281-2E75-4EA2-A672-12BB2D2F2683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0" name="Text">
              <a:extLst>
                <a:ext uri="{FF2B5EF4-FFF2-40B4-BE49-F238E27FC236}">
                  <a16:creationId xmlns:a16="http://schemas.microsoft.com/office/drawing/2014/main" id="{49CB885A-6DDC-4DC5-9792-D7F77629AC41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260</a:t>
              </a:r>
            </a:p>
          </p:txBody>
        </p:sp>
        <p:sp>
          <p:nvSpPr>
            <p:cNvPr id="121" name="Oval">
              <a:extLst>
                <a:ext uri="{FF2B5EF4-FFF2-40B4-BE49-F238E27FC236}">
                  <a16:creationId xmlns:a16="http://schemas.microsoft.com/office/drawing/2014/main" id="{79FA872B-9007-47AE-9BC9-6788DEF6B9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2" name="Group">
            <a:extLst>
              <a:ext uri="{FF2B5EF4-FFF2-40B4-BE49-F238E27FC236}">
                <a16:creationId xmlns:a16="http://schemas.microsoft.com/office/drawing/2014/main" id="{66B43AFE-E785-453C-8EDE-C04D1E13F03A}"/>
              </a:ext>
            </a:extLst>
          </p:cNvPr>
          <p:cNvGrpSpPr/>
          <p:nvPr/>
        </p:nvGrpSpPr>
        <p:grpSpPr>
          <a:xfrm>
            <a:off x="8721573" y="-162292"/>
            <a:ext cx="1368000" cy="307777"/>
            <a:chOff x="8721573" y="229752"/>
            <a:chExt cx="1368000" cy="307777"/>
          </a:xfrm>
        </p:grpSpPr>
        <p:sp>
          <p:nvSpPr>
            <p:cNvPr id="123" name="Rectangle">
              <a:extLst>
                <a:ext uri="{FF2B5EF4-FFF2-40B4-BE49-F238E27FC236}">
                  <a16:creationId xmlns:a16="http://schemas.microsoft.com/office/drawing/2014/main" id="{C912EC56-94A6-4D68-995E-C3885F498651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82C62B8E-DC55-4EF9-914C-C00AE572D3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5" name="Text">
              <a:extLst>
                <a:ext uri="{FF2B5EF4-FFF2-40B4-BE49-F238E27FC236}">
                  <a16:creationId xmlns:a16="http://schemas.microsoft.com/office/drawing/2014/main" id="{272D5604-642A-432F-9223-A3F94F275467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6" name="Star">
              <a:extLst>
                <a:ext uri="{FF2B5EF4-FFF2-40B4-BE49-F238E27FC236}">
                  <a16:creationId xmlns:a16="http://schemas.microsoft.com/office/drawing/2014/main" id="{D66837FF-C3C5-4279-B842-F8E93DC972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-284370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823EC513-1912-49F7-BAA8-4A41C49FBAF4}"/>
              </a:ext>
            </a:extLst>
          </p:cNvPr>
          <p:cNvGrpSpPr/>
          <p:nvPr/>
        </p:nvGrpSpPr>
        <p:grpSpPr>
          <a:xfrm>
            <a:off x="333496" y="-183600"/>
            <a:ext cx="2425392" cy="437261"/>
            <a:chOff x="333496" y="189496"/>
            <a:chExt cx="2425392" cy="437261"/>
          </a:xfrm>
        </p:grpSpPr>
        <p:sp>
          <p:nvSpPr>
            <p:cNvPr id="86" name="Text Title">
              <a:extLst>
                <a:ext uri="{FF2B5EF4-FFF2-40B4-BE49-F238E27FC236}">
                  <a16:creationId xmlns:a16="http://schemas.microsoft.com/office/drawing/2014/main" id="{80F86E52-231C-49B0-8035-EDEF122A3550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</a:t>
              </a:r>
              <a:r>
                <a:rPr lang="ja-JP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願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115D1A00-D8BA-42E6-8236-08566D0B3B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8025E475-BB3A-43C1-982B-E68D965B34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67E012CB-AF02-450A-A529-735C30630C5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Screen">
            <a:extLst>
              <a:ext uri="{FF2B5EF4-FFF2-40B4-BE49-F238E27FC236}">
                <a16:creationId xmlns:a16="http://schemas.microsoft.com/office/drawing/2014/main" id="{40782962-0C85-4D70-981C-DBC9668C97D1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2480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5CFF1"/>
            </a:gs>
            <a:gs pos="30000">
              <a:srgbClr val="D1DBFF"/>
            </a:gs>
            <a:gs pos="100000">
              <a:srgbClr val="92BC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8DB0E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8" name="Star Bg">
            <a:extLst>
              <a:ext uri="{FF2B5EF4-FFF2-40B4-BE49-F238E27FC236}">
                <a16:creationId xmlns:a16="http://schemas.microsoft.com/office/drawing/2014/main" id="{17ACA7CF-72EA-46CF-A0FF-514B72FCDAC9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ACCAE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9" name="Star">
            <a:extLst>
              <a:ext uri="{FF2B5EF4-FFF2-40B4-BE49-F238E27FC236}">
                <a16:creationId xmlns:a16="http://schemas.microsoft.com/office/drawing/2014/main" id="{B94C25C6-3566-4017-9931-102AAC3B4F2A}"/>
              </a:ext>
            </a:extLst>
          </p:cNvPr>
          <p:cNvSpPr>
            <a:spLocks noChangeAspect="1"/>
          </p:cNvSpPr>
          <p:nvPr/>
        </p:nvSpPr>
        <p:spPr>
          <a:xfrm>
            <a:off x="3930043" y="1158545"/>
            <a:ext cx="1800000" cy="1800000"/>
          </a:xfrm>
          <a:prstGeom prst="star4">
            <a:avLst>
              <a:gd name="adj" fmla="val 1946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144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10043" y="1338545"/>
            <a:ext cx="1440000" cy="1440000"/>
          </a:xfrm>
          <a:prstGeom prst="star4">
            <a:avLst>
              <a:gd name="adj" fmla="val 1311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7172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46043" y="1374545"/>
            <a:ext cx="1368000" cy="1368000"/>
          </a:xfrm>
          <a:prstGeom prst="star4">
            <a:avLst>
              <a:gd name="adj" fmla="val 10233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61752" y="1981029"/>
            <a:ext cx="303368" cy="365138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928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254043" y="1482545"/>
            <a:ext cx="1152000" cy="1152000"/>
          </a:xfrm>
          <a:prstGeom prst="star4">
            <a:avLst>
              <a:gd name="adj" fmla="val 714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804911" y="2051098"/>
            <a:ext cx="500525" cy="6024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441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398043" y="1626545"/>
            <a:ext cx="864000" cy="864000"/>
          </a:xfrm>
          <a:prstGeom prst="star4">
            <a:avLst>
              <a:gd name="adj" fmla="val 276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80599" y="2160152"/>
            <a:ext cx="1552445" cy="1868544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781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398043" y="1626545"/>
            <a:ext cx="864000" cy="864000"/>
          </a:xfrm>
          <a:prstGeom prst="star4">
            <a:avLst>
              <a:gd name="adj" fmla="val 276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80599" y="2160152"/>
            <a:ext cx="1552445" cy="1868544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054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20000">
              <a:srgbClr val="B6C6FF"/>
            </a:gs>
            <a:gs pos="100000">
              <a:srgbClr val="2C629E"/>
            </a:gs>
            <a:gs pos="7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360482" y="-380266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1979518" y="-146266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3949798" y="687911"/>
            <a:ext cx="3016116" cy="36302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618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10000">
              <a:srgbClr val="B6C6FF"/>
            </a:gs>
            <a:gs pos="100000">
              <a:srgbClr val="2C629E"/>
            </a:gs>
            <a:gs pos="3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2332020" y="-7323289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7980" y="-4983289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701948" y="-2994376"/>
            <a:ext cx="5517539" cy="6640986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926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662709" y="-4419858"/>
            <a:ext cx="7169867" cy="10008061"/>
            <a:chOff x="5335269" y="1895421"/>
            <a:chExt cx="1209182" cy="168783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18900000">
              <a:off x="5335269" y="1895421"/>
              <a:ext cx="644236" cy="1602270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74980" y="2913788"/>
              <a:ext cx="669471" cy="669471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883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800000">
            <a:off x="3036060" y="-5179821"/>
            <a:ext cx="3820009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724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10000">
              <a:srgbClr val="63A3FF"/>
            </a:gs>
          </a:gsLst>
          <a:lin ang="1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551321">
            <a:off x="4880572" y="-3822584"/>
            <a:ext cx="399938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7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30000">
              <a:srgbClr val="63A3FF"/>
            </a:gs>
          </a:gsLst>
          <a:lin ang="18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326153">
            <a:off x="5962170" y="-4069446"/>
            <a:ext cx="198483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71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074228">
            <a:off x="4092679" y="-6891494"/>
            <a:ext cx="75180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8196063" y="4555607"/>
            <a:ext cx="2520000" cy="2520000"/>
          </a:xfrm>
          <a:prstGeom prst="star4">
            <a:avLst>
              <a:gd name="adj" fmla="val 1672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582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741620">
            <a:off x="3395770" y="-7573410"/>
            <a:ext cx="628791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490954">
            <a:off x="8296618" y="3802215"/>
            <a:ext cx="1800000" cy="1800000"/>
          </a:xfrm>
          <a:prstGeom prst="star4">
            <a:avLst>
              <a:gd name="adj" fmla="val 18458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691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0000">
              <a:srgbClr val="B6C6FF"/>
            </a:gs>
            <a:gs pos="100000">
              <a:srgbClr val="284098"/>
            </a:gs>
            <a:gs pos="5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468219">
            <a:off x="2449384" y="-7928113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941675">
            <a:off x="7879635" y="3346271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91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20000">
              <a:srgbClr val="B6C6FF"/>
            </a:gs>
            <a:gs pos="100000">
              <a:srgbClr val="2C629E"/>
            </a:gs>
            <a:gs pos="7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360482" y="-380266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1979518" y="-146266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3949798" y="687911"/>
            <a:ext cx="3016116" cy="36302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48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0000">
              <a:schemeClr val="bg1"/>
            </a:gs>
            <a:gs pos="30000">
              <a:srgbClr val="B6C6FF"/>
            </a:gs>
            <a:gs pos="9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143640" y="-7190305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02165">
            <a:off x="7399810" y="2857823"/>
            <a:ext cx="900000" cy="90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964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8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3216" y="-74864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978125">
            <a:off x="6289803" y="2657014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2267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75000">
              <a:srgbClr val="284098"/>
            </a:gs>
            <a:gs pos="45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204993" y="-73721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138753">
            <a:off x="6092376" y="2823301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852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cxnSp>
        <p:nvCxnSpPr>
          <p:cNvPr id="5" name="Line">
            <a:extLst>
              <a:ext uri="{FF2B5EF4-FFF2-40B4-BE49-F238E27FC236}">
                <a16:creationId xmlns:a16="http://schemas.microsoft.com/office/drawing/2014/main" id="{BFF74C7D-84C0-490C-988F-E3C27AAC03C0}"/>
              </a:ext>
            </a:extLst>
          </p:cNvPr>
          <p:cNvCxnSpPr/>
          <p:nvPr/>
        </p:nvCxnSpPr>
        <p:spPr>
          <a:xfrm>
            <a:off x="5557130" y="2575876"/>
            <a:ext cx="270164" cy="228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ine">
            <a:extLst>
              <a:ext uri="{FF2B5EF4-FFF2-40B4-BE49-F238E27FC236}">
                <a16:creationId xmlns:a16="http://schemas.microsoft.com/office/drawing/2014/main" id="{2096623C-24C1-4769-8378-93646CA8FFBD}"/>
              </a:ext>
            </a:extLst>
          </p:cNvPr>
          <p:cNvCxnSpPr>
            <a:cxnSpLocks/>
          </p:cNvCxnSpPr>
          <p:nvPr/>
        </p:nvCxnSpPr>
        <p:spPr>
          <a:xfrm>
            <a:off x="5276884" y="2532062"/>
            <a:ext cx="198231" cy="13093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B8DB9826-10AC-4594-B06D-F83E590ACDD1}"/>
              </a:ext>
            </a:extLst>
          </p:cNvPr>
          <p:cNvCxnSpPr>
            <a:cxnSpLocks/>
          </p:cNvCxnSpPr>
          <p:nvPr/>
        </p:nvCxnSpPr>
        <p:spPr>
          <a:xfrm>
            <a:off x="5376000" y="3270730"/>
            <a:ext cx="251346" cy="539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">
            <a:extLst>
              <a:ext uri="{FF2B5EF4-FFF2-40B4-BE49-F238E27FC236}">
                <a16:creationId xmlns:a16="http://schemas.microsoft.com/office/drawing/2014/main" id="{EBA738D7-6DEF-453F-A588-0446B14C45DF}"/>
              </a:ext>
            </a:extLst>
          </p:cNvPr>
          <p:cNvCxnSpPr>
            <a:cxnSpLocks/>
          </p:cNvCxnSpPr>
          <p:nvPr/>
        </p:nvCxnSpPr>
        <p:spPr>
          <a:xfrm>
            <a:off x="4905579" y="3002215"/>
            <a:ext cx="448848" cy="1541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255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147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711673" y="-4920235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076505" y="250302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116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628545" y="-499297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159633" y="2430283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094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426361" y="-514722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460969" y="225363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272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228932" y="-533425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658398" y="206660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584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296919" y="-5833021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184248" y="153666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505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10000">
              <a:srgbClr val="B6C6FF"/>
            </a:gs>
            <a:gs pos="100000">
              <a:srgbClr val="2C629E"/>
            </a:gs>
            <a:gs pos="3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2332020" y="-7323289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7980" y="-4983289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701948" y="-2994376"/>
            <a:ext cx="5517539" cy="6640986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136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837251" y="-644609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724580" y="92359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730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1752480" y="-709912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8639810" y="26798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339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3321505" y="-786963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670657">
            <a:off x="10208835" y="-424619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229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647609">
            <a:off x="5600955" y="-14287579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254229" y="-137019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241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4322871" y="-11163555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7092918" y="205880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2743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2482156" y="-8543077"/>
            <a:ext cx="1552932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4706126" y="3534317"/>
            <a:ext cx="4320000" cy="43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2784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-261017" y="-12716331"/>
            <a:ext cx="6112568" cy="23691855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12609" y="2712342"/>
            <a:ext cx="17280000" cy="172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0261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ar Bg">
            <a:extLst>
              <a:ext uri="{FF2B5EF4-FFF2-40B4-BE49-F238E27FC236}">
                <a16:creationId xmlns:a16="http://schemas.microsoft.com/office/drawing/2014/main" id="{D2F55098-1D37-4038-A1DC-CB850367AE4B}"/>
              </a:ext>
            </a:extLst>
          </p:cNvPr>
          <p:cNvSpPr>
            <a:spLocks noChangeAspect="1"/>
          </p:cNvSpPr>
          <p:nvPr/>
        </p:nvSpPr>
        <p:spPr>
          <a:xfrm>
            <a:off x="3756000" y="1089000"/>
            <a:ext cx="4680000" cy="4680000"/>
          </a:xfrm>
          <a:prstGeom prst="star16">
            <a:avLst>
              <a:gd name="adj" fmla="val 32400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Picture Lucoa">
            <a:extLst>
              <a:ext uri="{FF2B5EF4-FFF2-40B4-BE49-F238E27FC236}">
                <a16:creationId xmlns:a16="http://schemas.microsoft.com/office/drawing/2014/main" id="{F798874F-DDAD-4B46-BA59-CA4662863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3287449" y="-621000"/>
            <a:ext cx="5617103" cy="81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383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tar Bg">
            <a:extLst>
              <a:ext uri="{FF2B5EF4-FFF2-40B4-BE49-F238E27FC236}">
                <a16:creationId xmlns:a16="http://schemas.microsoft.com/office/drawing/2014/main" id="{ACA0DD7B-A208-4BDF-9AE0-4DE0FC65EF48}"/>
              </a:ext>
            </a:extLst>
          </p:cNvPr>
          <p:cNvSpPr>
            <a:spLocks noChangeAspect="1"/>
          </p:cNvSpPr>
          <p:nvPr/>
        </p:nvSpPr>
        <p:spPr>
          <a:xfrm>
            <a:off x="2496000" y="-171000"/>
            <a:ext cx="7200000" cy="72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FF00FF">
                  <a:alpha val="49804"/>
                </a:srgbClr>
              </a:gs>
              <a:gs pos="100000">
                <a:srgbClr val="FF99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6" name="Picture Lucoa">
            <a:extLst>
              <a:ext uri="{FF2B5EF4-FFF2-40B4-BE49-F238E27FC236}">
                <a16:creationId xmlns:a16="http://schemas.microsoft.com/office/drawing/2014/main" id="{140661BB-CDDC-4BA4-8DD0-F945A70F3A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3911574" y="558000"/>
            <a:ext cx="4368853" cy="63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9692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D2DDB827-C8AD-44FB-8B33-861B864E9CC2}"/>
              </a:ext>
            </a:extLst>
          </p:cNvPr>
          <p:cNvSpPr>
            <a:spLocks noChangeAspect="1"/>
          </p:cNvSpPr>
          <p:nvPr/>
        </p:nvSpPr>
        <p:spPr>
          <a:xfrm>
            <a:off x="2703820" y="-171000"/>
            <a:ext cx="7200000" cy="7200000"/>
          </a:xfrm>
          <a:prstGeom prst="star16">
            <a:avLst>
              <a:gd name="adj" fmla="val 24318"/>
            </a:avLst>
          </a:prstGeom>
          <a:gradFill flip="none" rotWithShape="1">
            <a:gsLst>
              <a:gs pos="30000">
                <a:srgbClr val="FF00FF">
                  <a:alpha val="0"/>
                </a:srgbClr>
              </a:gs>
              <a:gs pos="60000">
                <a:srgbClr val="FF99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Picture Lucoa">
            <a:extLst>
              <a:ext uri="{FF2B5EF4-FFF2-40B4-BE49-F238E27FC236}">
                <a16:creationId xmlns:a16="http://schemas.microsoft.com/office/drawing/2014/main" id="{B61F3AC2-6F22-4B61-9128-C16C16E415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3911574" y="558000"/>
            <a:ext cx="4368853" cy="63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Text">
            <a:extLst>
              <a:ext uri="{FF2B5EF4-FFF2-40B4-BE49-F238E27FC236}">
                <a16:creationId xmlns:a16="http://schemas.microsoft.com/office/drawing/2014/main" id="{368FABD5-F5E5-416D-AECC-83BC672B4BD8}"/>
              </a:ext>
            </a:extLst>
          </p:cNvPr>
          <p:cNvSpPr txBox="1"/>
          <p:nvPr/>
        </p:nvSpPr>
        <p:spPr>
          <a:xfrm>
            <a:off x="186480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ルコア</a:t>
            </a: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101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662709" y="-4419858"/>
            <a:ext cx="7169867" cy="10008061"/>
            <a:chOff x="5335269" y="1895421"/>
            <a:chExt cx="1209182" cy="168783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18900000">
              <a:off x="5335269" y="1895421"/>
              <a:ext cx="644236" cy="1602270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74980" y="2913788"/>
              <a:ext cx="669471" cy="669471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46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tar Bg">
            <a:extLst>
              <a:ext uri="{FF2B5EF4-FFF2-40B4-BE49-F238E27FC236}">
                <a16:creationId xmlns:a16="http://schemas.microsoft.com/office/drawing/2014/main" id="{41D8BC26-85A4-4400-9643-7ACB5B064426}"/>
              </a:ext>
            </a:extLst>
          </p:cNvPr>
          <p:cNvSpPr>
            <a:spLocks noChangeAspect="1"/>
          </p:cNvSpPr>
          <p:nvPr/>
        </p:nvSpPr>
        <p:spPr>
          <a:xfrm>
            <a:off x="-2719280" y="-5571000"/>
            <a:ext cx="18000000" cy="18000000"/>
          </a:xfrm>
          <a:prstGeom prst="star16">
            <a:avLst>
              <a:gd name="adj" fmla="val 24318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4" name="Picture Lucoa">
            <a:extLst>
              <a:ext uri="{FF2B5EF4-FFF2-40B4-BE49-F238E27FC236}">
                <a16:creationId xmlns:a16="http://schemas.microsoft.com/office/drawing/2014/main" id="{5B577006-DABF-43CD-A474-E14516DC69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4273200" y="558000"/>
            <a:ext cx="4368853" cy="63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5" name="Star(5)">
            <a:extLst>
              <a:ext uri="{FF2B5EF4-FFF2-40B4-BE49-F238E27FC236}">
                <a16:creationId xmlns:a16="http://schemas.microsoft.com/office/drawing/2014/main" id="{508714C4-A78E-4C14-A6E1-199E9171B219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ルコア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0" name="Picture Element Electro">
            <a:extLst>
              <a:ext uri="{FF2B5EF4-FFF2-40B4-BE49-F238E27FC236}">
                <a16:creationId xmlns:a16="http://schemas.microsoft.com/office/drawing/2014/main" id="{50248BBC-99D8-4C02-BD37-7518238F4F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C66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189" r="43772"/>
          <a:stretch/>
        </p:blipFill>
        <p:spPr>
          <a:xfrm>
            <a:off x="374414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7" name="Oval Flash">
            <a:extLst>
              <a:ext uri="{FF2B5EF4-FFF2-40B4-BE49-F238E27FC236}">
                <a16:creationId xmlns:a16="http://schemas.microsoft.com/office/drawing/2014/main" id="{FD80AA00-618D-4039-94D4-9CA9802F2EB2}"/>
              </a:ext>
            </a:extLst>
          </p:cNvPr>
          <p:cNvSpPr>
            <a:spLocks noChangeAspect="1"/>
          </p:cNvSpPr>
          <p:nvPr/>
        </p:nvSpPr>
        <p:spPr>
          <a:xfrm>
            <a:off x="241176" y="3386313"/>
            <a:ext cx="1080000" cy="1080000"/>
          </a:xfrm>
          <a:prstGeom prst="ellipse">
            <a:avLst/>
          </a:prstGeom>
          <a:gradFill flip="none" rotWithShape="1">
            <a:gsLst>
              <a:gs pos="0">
                <a:srgbClr val="E177E9">
                  <a:alpha val="69804"/>
                </a:srgbClr>
              </a:gs>
              <a:gs pos="80000">
                <a:srgbClr val="3D2A3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Rectangle Close">
            <a:extLst>
              <a:ext uri="{FF2B5EF4-FFF2-40B4-BE49-F238E27FC236}">
                <a16:creationId xmlns:a16="http://schemas.microsoft.com/office/drawing/2014/main" id="{D8F4B04A-6BA9-4EF5-9A9D-8EAEA8D44C1B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0849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3000">
        <p159:morph option="byObject"/>
      </p:transition>
    </mc:Choice>
    <mc:Fallback xmlns="">
      <p:transition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17" grpId="0" animBg="1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Lucoa">
            <a:extLst>
              <a:ext uri="{FF2B5EF4-FFF2-40B4-BE49-F238E27FC236}">
                <a16:creationId xmlns:a16="http://schemas.microsoft.com/office/drawing/2014/main" id="{7CE7952E-D60D-46ED-8EC5-679D2D6A03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4273200" y="558000"/>
            <a:ext cx="4368853" cy="63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52986DDD-75D8-4BA0-878C-1F4747653253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77FC2D6A-1B6B-45CE-A7D9-F18AF10C5A3E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9CC041F-1163-4073-86A8-0D6349F0C5EB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0E455E21-AE32-4130-88B5-897D414BB482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CEB7983B-2F24-4B56-8B78-A4C7923593C7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ルコア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6" name="Picture Element Electro">
            <a:extLst>
              <a:ext uri="{FF2B5EF4-FFF2-40B4-BE49-F238E27FC236}">
                <a16:creationId xmlns:a16="http://schemas.microsoft.com/office/drawing/2014/main" id="{49251F76-6862-4F87-808A-2CC1ABFB77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CC66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189" r="43772"/>
          <a:stretch/>
        </p:blipFill>
        <p:spPr>
          <a:xfrm>
            <a:off x="374414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4" name="Rectangle Close">
            <a:extLst>
              <a:ext uri="{FF2B5EF4-FFF2-40B4-BE49-F238E27FC236}">
                <a16:creationId xmlns:a16="http://schemas.microsoft.com/office/drawing/2014/main" id="{80286EED-A29E-4F9D-AD59-B316046311F9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1040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Lucoa">
            <a:extLst>
              <a:ext uri="{FF2B5EF4-FFF2-40B4-BE49-F238E27FC236}">
                <a16:creationId xmlns:a16="http://schemas.microsoft.com/office/drawing/2014/main" id="{1FCEA81E-6CF6-41CD-9991-E6EA645F6D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4273200" y="558000"/>
            <a:ext cx="4368853" cy="63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4BD6DA8C-4A71-46BF-A920-35B55AE43478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22AB1ACB-C67C-402C-9FCA-F11B6A6E56C8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8AD2A21-7718-47C9-9787-C557979068E7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1AAEB1C1-0470-4B48-8BE1-1DC23598D853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7E2F996E-521D-4990-98E3-E27C1117FB8F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ルコア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5" name="Picture Element Electro">
            <a:extLst>
              <a:ext uri="{FF2B5EF4-FFF2-40B4-BE49-F238E27FC236}">
                <a16:creationId xmlns:a16="http://schemas.microsoft.com/office/drawing/2014/main" id="{76E29C5D-5234-4B8A-A82D-95D08D3359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CC66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189" r="43772"/>
          <a:stretch/>
        </p:blipFill>
        <p:spPr>
          <a:xfrm>
            <a:off x="374414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4" name="Rectangle Close">
            <a:extLst>
              <a:ext uri="{FF2B5EF4-FFF2-40B4-BE49-F238E27FC236}">
                <a16:creationId xmlns:a16="http://schemas.microsoft.com/office/drawing/2014/main" id="{B35621DE-FC5B-4620-BCC0-99423AE9BB81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DFCDA5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2" name="Genshin Impact [WishReturn]">
            <a:hlinkClick r:id="" action="ppaction://media"/>
            <a:extLst>
              <a:ext uri="{FF2B5EF4-FFF2-40B4-BE49-F238E27FC236}">
                <a16:creationId xmlns:a16="http://schemas.microsoft.com/office/drawing/2014/main" id="{16537A18-BCAC-4060-9231-5EF16C80C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x10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History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Details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Shop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705868" cy="840643"/>
            <a:chOff x="8251200" y="3415531"/>
            <a:chExt cx="1705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476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Tail meat yes!</a:t>
              </a: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Tohru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841567" cy="806548"/>
            <a:chOff x="5398314" y="4054088"/>
            <a:chExt cx="184156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584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4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Maji </a:t>
              </a:r>
              <a:r>
                <a:rPr lang="en-US" altLang="zh-CN" sz="1200" dirty="0" err="1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yabaku</a:t>
              </a:r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 ne</a:t>
              </a: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Kanna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4194640" cy="3060965"/>
            <a:chOff x="2088829" y="1342768"/>
            <a:chExt cx="4194640" cy="3060965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</a:p>
            <a:p>
              <a:endParaRPr lang="en-US" altLang="zh-CN" sz="5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wishes have no time limits. View Details for more.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3312000" cy="720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Every 10 wishes is guaranteed to include at least one 4-star or higher item.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368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388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Light  </a:t>
              </a:r>
              <a:r>
                <a:rPr lang="en-US" altLang="zh-CN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Fantasies</a:t>
              </a: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656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Close">
            <a:extLst>
              <a:ext uri="{FF2B5EF4-FFF2-40B4-BE49-F238E27FC236}">
                <a16:creationId xmlns:a16="http://schemas.microsoft.com/office/drawing/2014/main" id="{F895F525-2472-4A3B-93FE-55C51A8F50B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7F68A9CD-5DD5-48FE-8985-8E6FF98478EC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B6A14B56-B9C5-4FC8-8DE1-A1038DE5A175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13219923-879F-482C-8E19-0B720ADD4BD8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181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76E79A76-1143-495E-A81B-AC5FFA7D12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BCB86103-A891-48A6-A203-D36461FD4C15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D2984965-B6A2-41DD-8DB8-C6A7719E758A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64542439-2EE1-474E-93FE-61A33279E0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168B9D77-32F4-4BF0-B26F-28667FF3D523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B8EAFCC3-B7CD-43AD-93D3-3D698216D8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</a:t>
              </a: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74" name="Graphic Cursor" descr="Cursor">
            <a:extLst>
              <a:ext uri="{FF2B5EF4-FFF2-40B4-BE49-F238E27FC236}">
                <a16:creationId xmlns:a16="http://schemas.microsoft.com/office/drawing/2014/main" id="{81964B79-F10E-46F4-B9B4-8031619F07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8058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1" name="Group">
            <a:extLst>
              <a:ext uri="{FF2B5EF4-FFF2-40B4-BE49-F238E27FC236}">
                <a16:creationId xmlns:a16="http://schemas.microsoft.com/office/drawing/2014/main" id="{04ED6338-27ED-4D53-BA65-FD98786EB9D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2" name="Rectangle">
              <a:extLst>
                <a:ext uri="{FF2B5EF4-FFF2-40B4-BE49-F238E27FC236}">
                  <a16:creationId xmlns:a16="http://schemas.microsoft.com/office/drawing/2014/main" id="{0C801A22-D151-480E-A429-2A6FD021180C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x10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3" name="Oval">
              <a:extLst>
                <a:ext uri="{FF2B5EF4-FFF2-40B4-BE49-F238E27FC236}">
                  <a16:creationId xmlns:a16="http://schemas.microsoft.com/office/drawing/2014/main" id="{1D618489-2711-40E5-A532-32BD2E6773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4" name="Group">
            <a:extLst>
              <a:ext uri="{FF2B5EF4-FFF2-40B4-BE49-F238E27FC236}">
                <a16:creationId xmlns:a16="http://schemas.microsoft.com/office/drawing/2014/main" id="{AC0E9343-F9A3-42BA-8101-61129900996B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5" name="Rectangle">
              <a:extLst>
                <a:ext uri="{FF2B5EF4-FFF2-40B4-BE49-F238E27FC236}">
                  <a16:creationId xmlns:a16="http://schemas.microsoft.com/office/drawing/2014/main" id="{FEE240D4-5BDC-4F97-A4C2-723E60FE1640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6" name="Oval">
              <a:extLst>
                <a:ext uri="{FF2B5EF4-FFF2-40B4-BE49-F238E27FC236}">
                  <a16:creationId xmlns:a16="http://schemas.microsoft.com/office/drawing/2014/main" id="{AFE927D1-06F2-47F2-9406-A06784DFDF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C82A41F2-7B08-4CAA-B00F-B49C15BB9AAA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History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540A1A68-43F3-4325-8E66-13674DCA148F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Details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3DE52F5-B9E7-41EF-8850-6280C36167E5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Shop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84" name="Group">
            <a:extLst>
              <a:ext uri="{FF2B5EF4-FFF2-40B4-BE49-F238E27FC236}">
                <a16:creationId xmlns:a16="http://schemas.microsoft.com/office/drawing/2014/main" id="{8EE210D7-07C9-4793-95B6-EAC96DE1D91A}"/>
              </a:ext>
            </a:extLst>
          </p:cNvPr>
          <p:cNvGrpSpPr/>
          <p:nvPr/>
        </p:nvGrpSpPr>
        <p:grpSpPr>
          <a:xfrm>
            <a:off x="8251200" y="3415531"/>
            <a:ext cx="1705868" cy="840643"/>
            <a:chOff x="8251200" y="3415531"/>
            <a:chExt cx="1705868" cy="840643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B183E654-6FAA-4565-8DAD-43CD23C2E825}"/>
                </a:ext>
              </a:extLst>
            </p:cNvPr>
            <p:cNvSpPr/>
            <p:nvPr/>
          </p:nvSpPr>
          <p:spPr>
            <a:xfrm>
              <a:off x="8481068" y="3761956"/>
              <a:ext cx="1476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CD08AADB-4563-41A2-A8C2-B0CDB14503D2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Tail meat yes!</a:t>
              </a:r>
            </a:p>
          </p:txBody>
        </p:sp>
        <p:sp>
          <p:nvSpPr>
            <p:cNvPr id="87" name="Star(5)">
              <a:extLst>
                <a:ext uri="{FF2B5EF4-FFF2-40B4-BE49-F238E27FC236}">
                  <a16:creationId xmlns:a16="http://schemas.microsoft.com/office/drawing/2014/main" id="{F4BD11D9-7D66-4D64-86E2-E21F996C45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8" name="Star(5)">
              <a:extLst>
                <a:ext uri="{FF2B5EF4-FFF2-40B4-BE49-F238E27FC236}">
                  <a16:creationId xmlns:a16="http://schemas.microsoft.com/office/drawing/2014/main" id="{4347F12D-B092-4BD9-8BAD-B8F84C6473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9" name="Star(5)">
              <a:extLst>
                <a:ext uri="{FF2B5EF4-FFF2-40B4-BE49-F238E27FC236}">
                  <a16:creationId xmlns:a16="http://schemas.microsoft.com/office/drawing/2014/main" id="{85607B99-739B-45F4-8FDB-3E28C139B8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Star(5)">
              <a:extLst>
                <a:ext uri="{FF2B5EF4-FFF2-40B4-BE49-F238E27FC236}">
                  <a16:creationId xmlns:a16="http://schemas.microsoft.com/office/drawing/2014/main" id="{92975F38-C032-4CBF-A548-8E5676C929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1" name="Star(5)">
              <a:extLst>
                <a:ext uri="{FF2B5EF4-FFF2-40B4-BE49-F238E27FC236}">
                  <a16:creationId xmlns:a16="http://schemas.microsoft.com/office/drawing/2014/main" id="{B8444404-81AB-405B-9BC1-1D8ED447E9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2" name="Text">
              <a:extLst>
                <a:ext uri="{FF2B5EF4-FFF2-40B4-BE49-F238E27FC236}">
                  <a16:creationId xmlns:a16="http://schemas.microsoft.com/office/drawing/2014/main" id="{38F83BC4-87E3-40C8-B8B9-8B166ADBBC91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Tohru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93" name="Picture Element Pyro">
              <a:extLst>
                <a:ext uri="{FF2B5EF4-FFF2-40B4-BE49-F238E27FC236}">
                  <a16:creationId xmlns:a16="http://schemas.microsoft.com/office/drawing/2014/main" id="{E6BE433E-84B2-4A65-84C2-DA90DE3DB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4" name="Group">
            <a:extLst>
              <a:ext uri="{FF2B5EF4-FFF2-40B4-BE49-F238E27FC236}">
                <a16:creationId xmlns:a16="http://schemas.microsoft.com/office/drawing/2014/main" id="{B73BC057-FA44-4D22-B706-A857A3BD6D2A}"/>
              </a:ext>
            </a:extLst>
          </p:cNvPr>
          <p:cNvGrpSpPr/>
          <p:nvPr/>
        </p:nvGrpSpPr>
        <p:grpSpPr>
          <a:xfrm>
            <a:off x="5398314" y="4054088"/>
            <a:ext cx="1841567" cy="806548"/>
            <a:chOff x="5398314" y="4054088"/>
            <a:chExt cx="1841567" cy="806548"/>
          </a:xfrm>
        </p:grpSpPr>
        <p:sp>
          <p:nvSpPr>
            <p:cNvPr id="95" name="Rectangle">
              <a:extLst>
                <a:ext uri="{FF2B5EF4-FFF2-40B4-BE49-F238E27FC236}">
                  <a16:creationId xmlns:a16="http://schemas.microsoft.com/office/drawing/2014/main" id="{70782C57-318C-467B-82E1-BBA67680305C}"/>
                </a:ext>
              </a:extLst>
            </p:cNvPr>
            <p:cNvSpPr/>
            <p:nvPr/>
          </p:nvSpPr>
          <p:spPr>
            <a:xfrm>
              <a:off x="5626961" y="4366418"/>
              <a:ext cx="1584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Text">
              <a:extLst>
                <a:ext uri="{FF2B5EF4-FFF2-40B4-BE49-F238E27FC236}">
                  <a16:creationId xmlns:a16="http://schemas.microsoft.com/office/drawing/2014/main" id="{D27D424C-B49D-4667-8C19-029D3BBFFEC2}"/>
                </a:ext>
              </a:extLst>
            </p:cNvPr>
            <p:cNvSpPr txBox="1"/>
            <p:nvPr/>
          </p:nvSpPr>
          <p:spPr>
            <a:xfrm>
              <a:off x="5835881" y="4583637"/>
              <a:ext cx="14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Maji </a:t>
              </a:r>
              <a:r>
                <a:rPr lang="en-US" altLang="zh-CN" sz="1200" dirty="0" err="1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yabaku</a:t>
              </a:r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 ne</a:t>
              </a: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7597F490-9526-4511-A86A-4DAC147784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700E9EE1-8783-4A62-BBB5-3F69C31869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Star(5)">
              <a:extLst>
                <a:ext uri="{FF2B5EF4-FFF2-40B4-BE49-F238E27FC236}">
                  <a16:creationId xmlns:a16="http://schemas.microsoft.com/office/drawing/2014/main" id="{1A44056E-FEB1-47FB-9CB8-9FD6A7CB57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0" name="Star(5)">
              <a:extLst>
                <a:ext uri="{FF2B5EF4-FFF2-40B4-BE49-F238E27FC236}">
                  <a16:creationId xmlns:a16="http://schemas.microsoft.com/office/drawing/2014/main" id="{DB4FEA45-A3D3-4C74-8652-D47FBC214D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1" name="Star(5)">
              <a:extLst>
                <a:ext uri="{FF2B5EF4-FFF2-40B4-BE49-F238E27FC236}">
                  <a16:creationId xmlns:a16="http://schemas.microsoft.com/office/drawing/2014/main" id="{82297396-AC73-4F51-92BB-F55134F46D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2" name="Text">
              <a:extLst>
                <a:ext uri="{FF2B5EF4-FFF2-40B4-BE49-F238E27FC236}">
                  <a16:creationId xmlns:a16="http://schemas.microsoft.com/office/drawing/2014/main" id="{29CFCCEC-09B0-4E28-9227-597C7550309F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Kanna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3" name="Picture Element Cryo">
              <a:extLst>
                <a:ext uri="{FF2B5EF4-FFF2-40B4-BE49-F238E27FC236}">
                  <a16:creationId xmlns:a16="http://schemas.microsoft.com/office/drawing/2014/main" id="{96497488-DAFD-4733-B5BB-421AE7629C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4" name="Group">
            <a:extLst>
              <a:ext uri="{FF2B5EF4-FFF2-40B4-BE49-F238E27FC236}">
                <a16:creationId xmlns:a16="http://schemas.microsoft.com/office/drawing/2014/main" id="{26407BAF-C4DA-4BEF-8319-463FEFE30979}"/>
              </a:ext>
            </a:extLst>
          </p:cNvPr>
          <p:cNvGrpSpPr/>
          <p:nvPr/>
        </p:nvGrpSpPr>
        <p:grpSpPr>
          <a:xfrm>
            <a:off x="2088829" y="1342768"/>
            <a:ext cx="4194640" cy="3060965"/>
            <a:chOff x="2088829" y="1342768"/>
            <a:chExt cx="4194640" cy="3060965"/>
          </a:xfrm>
        </p:grpSpPr>
        <p:sp>
          <p:nvSpPr>
            <p:cNvPr id="105" name="Text">
              <a:extLst>
                <a:ext uri="{FF2B5EF4-FFF2-40B4-BE49-F238E27FC236}">
                  <a16:creationId xmlns:a16="http://schemas.microsoft.com/office/drawing/2014/main" id="{3BF3D5F0-2085-40F2-812B-E31BE758C0CD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</a:p>
            <a:p>
              <a:endParaRPr lang="en-US" altLang="zh-CN" sz="5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wishes have no time limits. View Details for more.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Rectangle">
              <a:extLst>
                <a:ext uri="{FF2B5EF4-FFF2-40B4-BE49-F238E27FC236}">
                  <a16:creationId xmlns:a16="http://schemas.microsoft.com/office/drawing/2014/main" id="{D13623D7-680B-42CA-A816-B56021866272}"/>
                </a:ext>
              </a:extLst>
            </p:cNvPr>
            <p:cNvSpPr/>
            <p:nvPr/>
          </p:nvSpPr>
          <p:spPr>
            <a:xfrm>
              <a:off x="2493495" y="3199454"/>
              <a:ext cx="3312000" cy="720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Every 10 wishes is guaranteed to include at least one 4-star or higher item.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107" name="Line">
              <a:extLst>
                <a:ext uri="{FF2B5EF4-FFF2-40B4-BE49-F238E27FC236}">
                  <a16:creationId xmlns:a16="http://schemas.microsoft.com/office/drawing/2014/main" id="{EB71B00C-DD71-4642-83AC-F1D433599949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368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Line">
              <a:extLst>
                <a:ext uri="{FF2B5EF4-FFF2-40B4-BE49-F238E27FC236}">
                  <a16:creationId xmlns:a16="http://schemas.microsoft.com/office/drawing/2014/main" id="{2B9284D7-212C-47B1-956C-B29B4487308D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">
              <a:extLst>
                <a:ext uri="{FF2B5EF4-FFF2-40B4-BE49-F238E27FC236}">
                  <a16:creationId xmlns:a16="http://schemas.microsoft.com/office/drawing/2014/main" id="{E0C3B2A8-FCCE-401F-880A-154C6B8EC69D}"/>
                </a:ext>
              </a:extLst>
            </p:cNvPr>
            <p:cNvSpPr txBox="1"/>
            <p:nvPr/>
          </p:nvSpPr>
          <p:spPr>
            <a:xfrm>
              <a:off x="2395469" y="1937569"/>
              <a:ext cx="388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Light  </a:t>
              </a:r>
              <a:r>
                <a:rPr lang="en-US" altLang="zh-CN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Fantasies</a:t>
              </a:r>
            </a:p>
          </p:txBody>
        </p:sp>
        <p:sp>
          <p:nvSpPr>
            <p:cNvPr id="110" name="Rectangle">
              <a:extLst>
                <a:ext uri="{FF2B5EF4-FFF2-40B4-BE49-F238E27FC236}">
                  <a16:creationId xmlns:a16="http://schemas.microsoft.com/office/drawing/2014/main" id="{ED8C4961-5CF6-49ED-9B79-B2CDA4408489}"/>
                </a:ext>
              </a:extLst>
            </p:cNvPr>
            <p:cNvSpPr/>
            <p:nvPr/>
          </p:nvSpPr>
          <p:spPr>
            <a:xfrm>
              <a:off x="2088829" y="1342768"/>
              <a:ext cx="1656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4B114A69-CB04-4865-AAD3-DA626E218843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B6FB230C-EF1D-475C-BAEF-7C78BB8278EC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0" name="Rectangle">
              <a:extLst>
                <a:ext uri="{FF2B5EF4-FFF2-40B4-BE49-F238E27FC236}">
                  <a16:creationId xmlns:a16="http://schemas.microsoft.com/office/drawing/2014/main" id="{085728E0-1580-440D-B2CD-D3426696106A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1" name="Text">
              <a:extLst>
                <a:ext uri="{FF2B5EF4-FFF2-40B4-BE49-F238E27FC236}">
                  <a16:creationId xmlns:a16="http://schemas.microsoft.com/office/drawing/2014/main" id="{F9AF011F-60EB-4173-88C8-3A96DD0E813C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181</a:t>
              </a:r>
            </a:p>
          </p:txBody>
        </p:sp>
        <p:sp>
          <p:nvSpPr>
            <p:cNvPr id="122" name="Oval">
              <a:extLst>
                <a:ext uri="{FF2B5EF4-FFF2-40B4-BE49-F238E27FC236}">
                  <a16:creationId xmlns:a16="http://schemas.microsoft.com/office/drawing/2014/main" id="{2EE4C550-E34E-438B-A29A-1255670FBF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3" name="Group">
            <a:extLst>
              <a:ext uri="{FF2B5EF4-FFF2-40B4-BE49-F238E27FC236}">
                <a16:creationId xmlns:a16="http://schemas.microsoft.com/office/drawing/2014/main" id="{A10AFF64-07CD-4046-AFFB-02279CC5111A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B7AA0D53-5C88-485E-8A7C-2CB5B9CBD419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01B61539-9843-4554-A31F-CA1618BFD4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6" name="Text">
              <a:extLst>
                <a:ext uri="{FF2B5EF4-FFF2-40B4-BE49-F238E27FC236}">
                  <a16:creationId xmlns:a16="http://schemas.microsoft.com/office/drawing/2014/main" id="{775CD54B-37F5-4904-B46C-299674388E8B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7" name="Star">
              <a:extLst>
                <a:ext uri="{FF2B5EF4-FFF2-40B4-BE49-F238E27FC236}">
                  <a16:creationId xmlns:a16="http://schemas.microsoft.com/office/drawing/2014/main" id="{64EC15BB-4743-4834-8C42-3D915B5893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AB8C7874-AFFF-4539-A328-0ADF0C07E265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77" name="Text Title">
              <a:extLst>
                <a:ext uri="{FF2B5EF4-FFF2-40B4-BE49-F238E27FC236}">
                  <a16:creationId xmlns:a16="http://schemas.microsoft.com/office/drawing/2014/main" id="{A290BEA9-4037-46A6-84B5-EEA412FEE182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</a:t>
              </a: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E4534108-35CA-4A35-B0DC-8D20ED8D5E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075DE988-0EFA-4779-A14C-124D03959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A5C13864-4847-4D8D-90F6-6571BEAF9E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513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1" name="Group">
            <a:extLst>
              <a:ext uri="{FF2B5EF4-FFF2-40B4-BE49-F238E27FC236}">
                <a16:creationId xmlns:a16="http://schemas.microsoft.com/office/drawing/2014/main" id="{817C645A-743C-494A-8628-E66623313A1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2" name="Rectangle">
              <a:extLst>
                <a:ext uri="{FF2B5EF4-FFF2-40B4-BE49-F238E27FC236}">
                  <a16:creationId xmlns:a16="http://schemas.microsoft.com/office/drawing/2014/main" id="{68FF1BBD-2832-42CB-B75B-5EE6CC99D6F9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x10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3" name="Oval">
              <a:extLst>
                <a:ext uri="{FF2B5EF4-FFF2-40B4-BE49-F238E27FC236}">
                  <a16:creationId xmlns:a16="http://schemas.microsoft.com/office/drawing/2014/main" id="{A6E06A4D-E213-474F-8071-01FD54363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4" name="Group">
            <a:extLst>
              <a:ext uri="{FF2B5EF4-FFF2-40B4-BE49-F238E27FC236}">
                <a16:creationId xmlns:a16="http://schemas.microsoft.com/office/drawing/2014/main" id="{5DC47662-371F-4F17-81E6-569800FF92B3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5" name="Rectangle">
              <a:extLst>
                <a:ext uri="{FF2B5EF4-FFF2-40B4-BE49-F238E27FC236}">
                  <a16:creationId xmlns:a16="http://schemas.microsoft.com/office/drawing/2014/main" id="{11541671-C676-40D0-98A1-6A3AE028DA9B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rgbClr val="E9E7E5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6" name="Oval">
              <a:extLst>
                <a:ext uri="{FF2B5EF4-FFF2-40B4-BE49-F238E27FC236}">
                  <a16:creationId xmlns:a16="http://schemas.microsoft.com/office/drawing/2014/main" id="{4267EE9F-958C-4719-B9FB-8648EF955A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139FD43C-7300-4331-B98C-2B1CFDF3E768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History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2EC2D01E-DE82-4559-98EF-71A567F99F39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Details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6342444E-F4E2-4BA9-AB41-C09BE887376C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Shop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84" name="Group">
            <a:extLst>
              <a:ext uri="{FF2B5EF4-FFF2-40B4-BE49-F238E27FC236}">
                <a16:creationId xmlns:a16="http://schemas.microsoft.com/office/drawing/2014/main" id="{8E3112E0-DE84-487F-9E1B-1C046FB5C20A}"/>
              </a:ext>
            </a:extLst>
          </p:cNvPr>
          <p:cNvGrpSpPr/>
          <p:nvPr/>
        </p:nvGrpSpPr>
        <p:grpSpPr>
          <a:xfrm>
            <a:off x="8251200" y="3415531"/>
            <a:ext cx="1705868" cy="840643"/>
            <a:chOff x="8251200" y="3415531"/>
            <a:chExt cx="1705868" cy="840643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078E44DE-3BA8-4E61-9BA7-48BAC51D366A}"/>
                </a:ext>
              </a:extLst>
            </p:cNvPr>
            <p:cNvSpPr/>
            <p:nvPr/>
          </p:nvSpPr>
          <p:spPr>
            <a:xfrm>
              <a:off x="8481068" y="3761956"/>
              <a:ext cx="1476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35C8C748-C171-4EEE-98C0-5A62F16CAD33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Tail meat yes!</a:t>
              </a:r>
            </a:p>
          </p:txBody>
        </p:sp>
        <p:sp>
          <p:nvSpPr>
            <p:cNvPr id="87" name="Star(5)">
              <a:extLst>
                <a:ext uri="{FF2B5EF4-FFF2-40B4-BE49-F238E27FC236}">
                  <a16:creationId xmlns:a16="http://schemas.microsoft.com/office/drawing/2014/main" id="{8392AB76-314F-45A3-B6E3-D1537BF08B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8" name="Star(5)">
              <a:extLst>
                <a:ext uri="{FF2B5EF4-FFF2-40B4-BE49-F238E27FC236}">
                  <a16:creationId xmlns:a16="http://schemas.microsoft.com/office/drawing/2014/main" id="{124130EA-1FAA-42C0-9164-B66A92AF54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9" name="Star(5)">
              <a:extLst>
                <a:ext uri="{FF2B5EF4-FFF2-40B4-BE49-F238E27FC236}">
                  <a16:creationId xmlns:a16="http://schemas.microsoft.com/office/drawing/2014/main" id="{2DDF2661-B3EB-4464-AA4C-A1B326ABB9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Star(5)">
              <a:extLst>
                <a:ext uri="{FF2B5EF4-FFF2-40B4-BE49-F238E27FC236}">
                  <a16:creationId xmlns:a16="http://schemas.microsoft.com/office/drawing/2014/main" id="{A6E9C0A2-1A5E-4C62-A758-611E2199B8E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1" name="Star(5)">
              <a:extLst>
                <a:ext uri="{FF2B5EF4-FFF2-40B4-BE49-F238E27FC236}">
                  <a16:creationId xmlns:a16="http://schemas.microsoft.com/office/drawing/2014/main" id="{7D491289-D8BE-4B1C-8088-3C6256C6AD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2" name="Text">
              <a:extLst>
                <a:ext uri="{FF2B5EF4-FFF2-40B4-BE49-F238E27FC236}">
                  <a16:creationId xmlns:a16="http://schemas.microsoft.com/office/drawing/2014/main" id="{D0FA7E0B-796C-4E03-BB0F-918E0E8465CA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Tohru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93" name="Picture Element Pyro">
              <a:extLst>
                <a:ext uri="{FF2B5EF4-FFF2-40B4-BE49-F238E27FC236}">
                  <a16:creationId xmlns:a16="http://schemas.microsoft.com/office/drawing/2014/main" id="{F7B07D19-437D-4039-BA40-C94BAEA6FB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4" name="Group">
            <a:extLst>
              <a:ext uri="{FF2B5EF4-FFF2-40B4-BE49-F238E27FC236}">
                <a16:creationId xmlns:a16="http://schemas.microsoft.com/office/drawing/2014/main" id="{C8C4C0B4-9354-4FAC-A9DC-DC9CC9F5DE79}"/>
              </a:ext>
            </a:extLst>
          </p:cNvPr>
          <p:cNvGrpSpPr/>
          <p:nvPr/>
        </p:nvGrpSpPr>
        <p:grpSpPr>
          <a:xfrm>
            <a:off x="5398314" y="4054088"/>
            <a:ext cx="1841567" cy="806548"/>
            <a:chOff x="5398314" y="4054088"/>
            <a:chExt cx="1841567" cy="806548"/>
          </a:xfrm>
        </p:grpSpPr>
        <p:sp>
          <p:nvSpPr>
            <p:cNvPr id="95" name="Rectangle">
              <a:extLst>
                <a:ext uri="{FF2B5EF4-FFF2-40B4-BE49-F238E27FC236}">
                  <a16:creationId xmlns:a16="http://schemas.microsoft.com/office/drawing/2014/main" id="{658462C1-89E5-40B0-ACD8-A097F7657AA3}"/>
                </a:ext>
              </a:extLst>
            </p:cNvPr>
            <p:cNvSpPr/>
            <p:nvPr/>
          </p:nvSpPr>
          <p:spPr>
            <a:xfrm>
              <a:off x="5626961" y="4366418"/>
              <a:ext cx="1584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Text">
              <a:extLst>
                <a:ext uri="{FF2B5EF4-FFF2-40B4-BE49-F238E27FC236}">
                  <a16:creationId xmlns:a16="http://schemas.microsoft.com/office/drawing/2014/main" id="{416B129E-F439-4EA4-B132-C8B977ACABF6}"/>
                </a:ext>
              </a:extLst>
            </p:cNvPr>
            <p:cNvSpPr txBox="1"/>
            <p:nvPr/>
          </p:nvSpPr>
          <p:spPr>
            <a:xfrm>
              <a:off x="5835881" y="4583637"/>
              <a:ext cx="14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Maji </a:t>
              </a:r>
              <a:r>
                <a:rPr lang="en-US" altLang="zh-CN" sz="1200" dirty="0" err="1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yabaku</a:t>
              </a:r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 ne</a:t>
              </a: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1CC9362E-F56D-4925-828E-D003E59A75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5E29D424-32E1-4F4A-8A07-30023067B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Star(5)">
              <a:extLst>
                <a:ext uri="{FF2B5EF4-FFF2-40B4-BE49-F238E27FC236}">
                  <a16:creationId xmlns:a16="http://schemas.microsoft.com/office/drawing/2014/main" id="{11146AB7-1DE3-4865-A77E-D14CC436AE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0" name="Star(5)">
              <a:extLst>
                <a:ext uri="{FF2B5EF4-FFF2-40B4-BE49-F238E27FC236}">
                  <a16:creationId xmlns:a16="http://schemas.microsoft.com/office/drawing/2014/main" id="{0D1161CC-0ED3-4A1B-ADF0-1DF881FCC1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1" name="Star(5)">
              <a:extLst>
                <a:ext uri="{FF2B5EF4-FFF2-40B4-BE49-F238E27FC236}">
                  <a16:creationId xmlns:a16="http://schemas.microsoft.com/office/drawing/2014/main" id="{8BD4236D-8A72-4960-9BAF-D63ED0040B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2" name="Text">
              <a:extLst>
                <a:ext uri="{FF2B5EF4-FFF2-40B4-BE49-F238E27FC236}">
                  <a16:creationId xmlns:a16="http://schemas.microsoft.com/office/drawing/2014/main" id="{7A98D0C5-4420-47DA-91E5-6431C3B26EC0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Kanna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3" name="Picture Element Cryo">
              <a:extLst>
                <a:ext uri="{FF2B5EF4-FFF2-40B4-BE49-F238E27FC236}">
                  <a16:creationId xmlns:a16="http://schemas.microsoft.com/office/drawing/2014/main" id="{AF8B9729-0FCF-4CD4-928D-660A1279EF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4" name="Group">
            <a:extLst>
              <a:ext uri="{FF2B5EF4-FFF2-40B4-BE49-F238E27FC236}">
                <a16:creationId xmlns:a16="http://schemas.microsoft.com/office/drawing/2014/main" id="{029696A8-D043-4768-8EDC-DB5CD906CD5E}"/>
              </a:ext>
            </a:extLst>
          </p:cNvPr>
          <p:cNvGrpSpPr/>
          <p:nvPr/>
        </p:nvGrpSpPr>
        <p:grpSpPr>
          <a:xfrm>
            <a:off x="2088829" y="1342768"/>
            <a:ext cx="4194640" cy="3060965"/>
            <a:chOff x="2088829" y="1342768"/>
            <a:chExt cx="4194640" cy="3060965"/>
          </a:xfrm>
        </p:grpSpPr>
        <p:sp>
          <p:nvSpPr>
            <p:cNvPr id="105" name="Text">
              <a:extLst>
                <a:ext uri="{FF2B5EF4-FFF2-40B4-BE49-F238E27FC236}">
                  <a16:creationId xmlns:a16="http://schemas.microsoft.com/office/drawing/2014/main" id="{C187A375-B237-491B-859B-7F06075449B4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</a:p>
            <a:p>
              <a:endParaRPr lang="en-US" altLang="zh-CN" sz="5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wishes have no time limits. View Details for more.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Rectangle">
              <a:extLst>
                <a:ext uri="{FF2B5EF4-FFF2-40B4-BE49-F238E27FC236}">
                  <a16:creationId xmlns:a16="http://schemas.microsoft.com/office/drawing/2014/main" id="{7FBD838A-99DE-4340-84CE-837D1E862D4D}"/>
                </a:ext>
              </a:extLst>
            </p:cNvPr>
            <p:cNvSpPr/>
            <p:nvPr/>
          </p:nvSpPr>
          <p:spPr>
            <a:xfrm>
              <a:off x="2493495" y="3199454"/>
              <a:ext cx="3312000" cy="720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Every 10 wishes is guaranteed to include at least one 4-star or higher item.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107" name="Line">
              <a:extLst>
                <a:ext uri="{FF2B5EF4-FFF2-40B4-BE49-F238E27FC236}">
                  <a16:creationId xmlns:a16="http://schemas.microsoft.com/office/drawing/2014/main" id="{5C6103AC-CC1D-4CF8-AB9E-6B1E82690490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368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Line">
              <a:extLst>
                <a:ext uri="{FF2B5EF4-FFF2-40B4-BE49-F238E27FC236}">
                  <a16:creationId xmlns:a16="http://schemas.microsoft.com/office/drawing/2014/main" id="{6F560A7D-26C9-46B0-83B1-79806228B322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">
              <a:extLst>
                <a:ext uri="{FF2B5EF4-FFF2-40B4-BE49-F238E27FC236}">
                  <a16:creationId xmlns:a16="http://schemas.microsoft.com/office/drawing/2014/main" id="{6ECDAD03-33B0-4A51-918D-B2924CDF2828}"/>
                </a:ext>
              </a:extLst>
            </p:cNvPr>
            <p:cNvSpPr txBox="1"/>
            <p:nvPr/>
          </p:nvSpPr>
          <p:spPr>
            <a:xfrm>
              <a:off x="2395469" y="1937569"/>
              <a:ext cx="388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Dark</a:t>
              </a:r>
              <a:r>
                <a:rPr lang="zh-CN" altLang="en-US" sz="2520" dirty="0">
                  <a:solidFill>
                    <a:srgbClr val="595757"/>
                  </a:solidFill>
                  <a:latin typeface="方正FW筑紫黑 简 H" panose="02000A00000000000000" pitchFamily="2" charset="-122"/>
                  <a:ea typeface="方正FW筑紫黑 简 H" panose="02000A00000000000000" pitchFamily="2" charset="-122"/>
                  <a:cs typeface="汉仪文黑-85W" panose="00020600040101010101" pitchFamily="18" charset="-128"/>
                </a:rPr>
                <a:t>♂</a:t>
              </a:r>
              <a:r>
                <a:rPr lang="en-US" altLang="zh-CN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Fantasies</a:t>
              </a:r>
            </a:p>
          </p:txBody>
        </p:sp>
        <p:sp>
          <p:nvSpPr>
            <p:cNvPr id="110" name="Rectangle">
              <a:extLst>
                <a:ext uri="{FF2B5EF4-FFF2-40B4-BE49-F238E27FC236}">
                  <a16:creationId xmlns:a16="http://schemas.microsoft.com/office/drawing/2014/main" id="{10E2737C-B04A-4F7C-A571-40745E135C17}"/>
                </a:ext>
              </a:extLst>
            </p:cNvPr>
            <p:cNvSpPr/>
            <p:nvPr/>
          </p:nvSpPr>
          <p:spPr>
            <a:xfrm>
              <a:off x="2088829" y="1342768"/>
              <a:ext cx="1656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6" name="Rectangle Close">
            <a:extLst>
              <a:ext uri="{FF2B5EF4-FFF2-40B4-BE49-F238E27FC236}">
                <a16:creationId xmlns:a16="http://schemas.microsoft.com/office/drawing/2014/main" id="{8E421D79-C470-4BA3-82F2-8CDB91B57143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120" name="Group">
            <a:extLst>
              <a:ext uri="{FF2B5EF4-FFF2-40B4-BE49-F238E27FC236}">
                <a16:creationId xmlns:a16="http://schemas.microsoft.com/office/drawing/2014/main" id="{7380E7DD-8F3D-41FF-88EE-FC2123AB1494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1" name="Rectangle">
              <a:extLst>
                <a:ext uri="{FF2B5EF4-FFF2-40B4-BE49-F238E27FC236}">
                  <a16:creationId xmlns:a16="http://schemas.microsoft.com/office/drawing/2014/main" id="{E106E610-B235-4C0C-A1DB-5179BA3A6756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2" name="Text">
              <a:extLst>
                <a:ext uri="{FF2B5EF4-FFF2-40B4-BE49-F238E27FC236}">
                  <a16:creationId xmlns:a16="http://schemas.microsoft.com/office/drawing/2014/main" id="{D2C35E67-98FF-4162-B528-FF2FD1E934AE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181</a:t>
              </a:r>
            </a:p>
          </p:txBody>
        </p:sp>
        <p:sp>
          <p:nvSpPr>
            <p:cNvPr id="123" name="Oval">
              <a:extLst>
                <a:ext uri="{FF2B5EF4-FFF2-40B4-BE49-F238E27FC236}">
                  <a16:creationId xmlns:a16="http://schemas.microsoft.com/office/drawing/2014/main" id="{73B30A0F-F9E9-4B2B-9C5A-3D88239A1F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4" name="Group">
            <a:extLst>
              <a:ext uri="{FF2B5EF4-FFF2-40B4-BE49-F238E27FC236}">
                <a16:creationId xmlns:a16="http://schemas.microsoft.com/office/drawing/2014/main" id="{E3BAB722-E35C-4B8D-BF87-75916F87E4F2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21CCDE21-BD3C-4D99-8AD0-49FA2104866D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6" name="Rectangle">
              <a:extLst>
                <a:ext uri="{FF2B5EF4-FFF2-40B4-BE49-F238E27FC236}">
                  <a16:creationId xmlns:a16="http://schemas.microsoft.com/office/drawing/2014/main" id="{DDBE3629-A673-4955-8076-4447F2B58F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7" name="Text">
              <a:extLst>
                <a:ext uri="{FF2B5EF4-FFF2-40B4-BE49-F238E27FC236}">
                  <a16:creationId xmlns:a16="http://schemas.microsoft.com/office/drawing/2014/main" id="{647BBE49-9EAA-4FA4-B48E-D04F1579C8B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8" name="Star">
              <a:extLst>
                <a:ext uri="{FF2B5EF4-FFF2-40B4-BE49-F238E27FC236}">
                  <a16:creationId xmlns:a16="http://schemas.microsoft.com/office/drawing/2014/main" id="{ACD38BD2-DAD9-4BE1-8AB7-C40F9C3E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CAFDA4D2-818C-4E57-8C8D-ED1A9A069FC7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80" name="Text Title">
              <a:extLst>
                <a:ext uri="{FF2B5EF4-FFF2-40B4-BE49-F238E27FC236}">
                  <a16:creationId xmlns:a16="http://schemas.microsoft.com/office/drawing/2014/main" id="{310E50F8-FA29-4E21-B13D-7F4832644A65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</a:t>
              </a: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B92F6A81-7AAA-4756-A762-ED7CD7D3F0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2C9530FF-0E17-4662-9185-9CE30BD663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D499E9D3-A01E-4234-B291-02D3CE5E2F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75" name="Genshin Impact [WishExecute5]">
            <a:hlinkClick r:id="" action="ppaction://media"/>
            <a:extLst>
              <a:ext uri="{FF2B5EF4-FFF2-40B4-BE49-F238E27FC236}">
                <a16:creationId xmlns:a16="http://schemas.microsoft.com/office/drawing/2014/main" id="{4DF0EBB1-028D-40AD-94B6-780C0DAE08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9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1" name="Group">
            <a:extLst>
              <a:ext uri="{FF2B5EF4-FFF2-40B4-BE49-F238E27FC236}">
                <a16:creationId xmlns:a16="http://schemas.microsoft.com/office/drawing/2014/main" id="{8C180E27-63E3-4E59-AF62-1254ECEC4F12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112" name="Rectangle">
              <a:extLst>
                <a:ext uri="{FF2B5EF4-FFF2-40B4-BE49-F238E27FC236}">
                  <a16:creationId xmlns:a16="http://schemas.microsoft.com/office/drawing/2014/main" id="{4B2B5B8C-B507-4316-8BC8-C53A610F993C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x10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3" name="Oval">
              <a:extLst>
                <a:ext uri="{FF2B5EF4-FFF2-40B4-BE49-F238E27FC236}">
                  <a16:creationId xmlns:a16="http://schemas.microsoft.com/office/drawing/2014/main" id="{B5E7AA65-DFA3-4C9B-A60D-88479F5CD8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4" name="Group">
            <a:extLst>
              <a:ext uri="{FF2B5EF4-FFF2-40B4-BE49-F238E27FC236}">
                <a16:creationId xmlns:a16="http://schemas.microsoft.com/office/drawing/2014/main" id="{EE6E7A47-ECE8-43B1-9ED2-BC250D93AFD1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115" name="Rectangle">
              <a:extLst>
                <a:ext uri="{FF2B5EF4-FFF2-40B4-BE49-F238E27FC236}">
                  <a16:creationId xmlns:a16="http://schemas.microsoft.com/office/drawing/2014/main" id="{97EFDFA0-7087-4336-804F-601C16EED3EF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6" name="Oval">
              <a:extLst>
                <a:ext uri="{FF2B5EF4-FFF2-40B4-BE49-F238E27FC236}">
                  <a16:creationId xmlns:a16="http://schemas.microsoft.com/office/drawing/2014/main" id="{72F42003-5D71-44A0-8B97-26A023C8DE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7" name="Rectangle">
            <a:extLst>
              <a:ext uri="{FF2B5EF4-FFF2-40B4-BE49-F238E27FC236}">
                <a16:creationId xmlns:a16="http://schemas.microsoft.com/office/drawing/2014/main" id="{A9D07DB5-4A97-4B56-A66A-754BD9B0E534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History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A130E1DF-1161-4A0C-8D91-C7BF8FC48BE9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Details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8FF98C3B-CA04-49C5-B983-B6645076BBE0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Shop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84" name="Group">
            <a:extLst>
              <a:ext uri="{FF2B5EF4-FFF2-40B4-BE49-F238E27FC236}">
                <a16:creationId xmlns:a16="http://schemas.microsoft.com/office/drawing/2014/main" id="{ABD935B9-08C9-4437-97EA-DB4411EC3A2F}"/>
              </a:ext>
            </a:extLst>
          </p:cNvPr>
          <p:cNvGrpSpPr/>
          <p:nvPr/>
        </p:nvGrpSpPr>
        <p:grpSpPr>
          <a:xfrm>
            <a:off x="8251200" y="3415531"/>
            <a:ext cx="1705868" cy="840643"/>
            <a:chOff x="8251200" y="3415531"/>
            <a:chExt cx="1705868" cy="840643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10549998-21C5-4A6E-9208-D0E852C7BC70}"/>
                </a:ext>
              </a:extLst>
            </p:cNvPr>
            <p:cNvSpPr/>
            <p:nvPr/>
          </p:nvSpPr>
          <p:spPr>
            <a:xfrm>
              <a:off x="8481068" y="3761956"/>
              <a:ext cx="1476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A350546B-10E4-473B-82CA-8A90FD4B903F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Tail meat yes!</a:t>
              </a:r>
            </a:p>
          </p:txBody>
        </p:sp>
        <p:sp>
          <p:nvSpPr>
            <p:cNvPr id="87" name="Star(5)">
              <a:extLst>
                <a:ext uri="{FF2B5EF4-FFF2-40B4-BE49-F238E27FC236}">
                  <a16:creationId xmlns:a16="http://schemas.microsoft.com/office/drawing/2014/main" id="{4AF6F88C-1BD0-42AB-BFD3-5C821E9BCE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8" name="Star(5)">
              <a:extLst>
                <a:ext uri="{FF2B5EF4-FFF2-40B4-BE49-F238E27FC236}">
                  <a16:creationId xmlns:a16="http://schemas.microsoft.com/office/drawing/2014/main" id="{2DA726F2-1D4E-4137-B022-EA943FE97D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9" name="Star(5)">
              <a:extLst>
                <a:ext uri="{FF2B5EF4-FFF2-40B4-BE49-F238E27FC236}">
                  <a16:creationId xmlns:a16="http://schemas.microsoft.com/office/drawing/2014/main" id="{6F38FF21-E0E9-46E5-A5DC-BF34E3C555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Star(5)">
              <a:extLst>
                <a:ext uri="{FF2B5EF4-FFF2-40B4-BE49-F238E27FC236}">
                  <a16:creationId xmlns:a16="http://schemas.microsoft.com/office/drawing/2014/main" id="{4DD0323F-CAA1-477B-B8E5-1C75D751AE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1" name="Star(5)">
              <a:extLst>
                <a:ext uri="{FF2B5EF4-FFF2-40B4-BE49-F238E27FC236}">
                  <a16:creationId xmlns:a16="http://schemas.microsoft.com/office/drawing/2014/main" id="{A4F5B910-3514-4822-BA16-0ECB6DA011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2" name="Text">
              <a:extLst>
                <a:ext uri="{FF2B5EF4-FFF2-40B4-BE49-F238E27FC236}">
                  <a16:creationId xmlns:a16="http://schemas.microsoft.com/office/drawing/2014/main" id="{7949A4CB-3A7B-4AD5-95B0-E964FE9DF0AF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Tohru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93" name="Picture Element Pyro">
              <a:extLst>
                <a:ext uri="{FF2B5EF4-FFF2-40B4-BE49-F238E27FC236}">
                  <a16:creationId xmlns:a16="http://schemas.microsoft.com/office/drawing/2014/main" id="{3C5473CD-CC03-4721-BA27-B6D464B8C6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4" name="Group">
            <a:extLst>
              <a:ext uri="{FF2B5EF4-FFF2-40B4-BE49-F238E27FC236}">
                <a16:creationId xmlns:a16="http://schemas.microsoft.com/office/drawing/2014/main" id="{C8473574-DA60-4105-902E-BC82152F3467}"/>
              </a:ext>
            </a:extLst>
          </p:cNvPr>
          <p:cNvGrpSpPr/>
          <p:nvPr/>
        </p:nvGrpSpPr>
        <p:grpSpPr>
          <a:xfrm>
            <a:off x="5398314" y="4054088"/>
            <a:ext cx="1841567" cy="806548"/>
            <a:chOff x="5398314" y="4054088"/>
            <a:chExt cx="1841567" cy="806548"/>
          </a:xfrm>
        </p:grpSpPr>
        <p:sp>
          <p:nvSpPr>
            <p:cNvPr id="95" name="Rectangle">
              <a:extLst>
                <a:ext uri="{FF2B5EF4-FFF2-40B4-BE49-F238E27FC236}">
                  <a16:creationId xmlns:a16="http://schemas.microsoft.com/office/drawing/2014/main" id="{2C3EA86C-1636-41FA-A9C8-4C7E4F35AA94}"/>
                </a:ext>
              </a:extLst>
            </p:cNvPr>
            <p:cNvSpPr/>
            <p:nvPr/>
          </p:nvSpPr>
          <p:spPr>
            <a:xfrm>
              <a:off x="5626961" y="4366418"/>
              <a:ext cx="1584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6" name="Text">
              <a:extLst>
                <a:ext uri="{FF2B5EF4-FFF2-40B4-BE49-F238E27FC236}">
                  <a16:creationId xmlns:a16="http://schemas.microsoft.com/office/drawing/2014/main" id="{3626D7EE-1419-4A5E-A6FA-80C14BFC6055}"/>
                </a:ext>
              </a:extLst>
            </p:cNvPr>
            <p:cNvSpPr txBox="1"/>
            <p:nvPr/>
          </p:nvSpPr>
          <p:spPr>
            <a:xfrm>
              <a:off x="5835881" y="4583637"/>
              <a:ext cx="14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Maji </a:t>
              </a:r>
              <a:r>
                <a:rPr lang="en-US" altLang="zh-CN" sz="1200" dirty="0" err="1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yabaku</a:t>
              </a:r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 ne</a:t>
              </a: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D31C8E0F-0609-471E-A2FA-5035812F98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D1106A57-D5D5-44AB-9AF9-EC7BE61CA25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Star(5)">
              <a:extLst>
                <a:ext uri="{FF2B5EF4-FFF2-40B4-BE49-F238E27FC236}">
                  <a16:creationId xmlns:a16="http://schemas.microsoft.com/office/drawing/2014/main" id="{017E20CF-9989-4617-952B-C89924C245E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0" name="Star(5)">
              <a:extLst>
                <a:ext uri="{FF2B5EF4-FFF2-40B4-BE49-F238E27FC236}">
                  <a16:creationId xmlns:a16="http://schemas.microsoft.com/office/drawing/2014/main" id="{179DD165-2149-4FF3-B71F-473D4D35E5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1" name="Star(5)">
              <a:extLst>
                <a:ext uri="{FF2B5EF4-FFF2-40B4-BE49-F238E27FC236}">
                  <a16:creationId xmlns:a16="http://schemas.microsoft.com/office/drawing/2014/main" id="{4112AA72-63E0-4477-B6C7-3B93FF8F26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2" name="Text">
              <a:extLst>
                <a:ext uri="{FF2B5EF4-FFF2-40B4-BE49-F238E27FC236}">
                  <a16:creationId xmlns:a16="http://schemas.microsoft.com/office/drawing/2014/main" id="{45D41A58-BB2E-4EF5-98DB-B00226AD05C5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Kanna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3" name="Picture Element Cryo">
              <a:extLst>
                <a:ext uri="{FF2B5EF4-FFF2-40B4-BE49-F238E27FC236}">
                  <a16:creationId xmlns:a16="http://schemas.microsoft.com/office/drawing/2014/main" id="{A2BF2F4D-0388-4544-A0CD-FE97CB90F4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4" name="Group">
            <a:extLst>
              <a:ext uri="{FF2B5EF4-FFF2-40B4-BE49-F238E27FC236}">
                <a16:creationId xmlns:a16="http://schemas.microsoft.com/office/drawing/2014/main" id="{2CBF5EE1-4505-4B28-BE70-F05712697C40}"/>
              </a:ext>
            </a:extLst>
          </p:cNvPr>
          <p:cNvGrpSpPr/>
          <p:nvPr/>
        </p:nvGrpSpPr>
        <p:grpSpPr>
          <a:xfrm>
            <a:off x="2088829" y="1342768"/>
            <a:ext cx="4194640" cy="3060965"/>
            <a:chOff x="2088829" y="1342768"/>
            <a:chExt cx="4194640" cy="3060965"/>
          </a:xfrm>
        </p:grpSpPr>
        <p:sp>
          <p:nvSpPr>
            <p:cNvPr id="105" name="Text">
              <a:extLst>
                <a:ext uri="{FF2B5EF4-FFF2-40B4-BE49-F238E27FC236}">
                  <a16:creationId xmlns:a16="http://schemas.microsoft.com/office/drawing/2014/main" id="{2F0477F6-629A-4E2E-AA73-0DE3F06D9CF6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</a:p>
            <a:p>
              <a:endParaRPr lang="en-US" altLang="zh-CN" sz="5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wishes have no time limits. View Details for more.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6" name="Rectangle">
              <a:extLst>
                <a:ext uri="{FF2B5EF4-FFF2-40B4-BE49-F238E27FC236}">
                  <a16:creationId xmlns:a16="http://schemas.microsoft.com/office/drawing/2014/main" id="{FEC72327-F607-47A1-92F9-55C41A366DEE}"/>
                </a:ext>
              </a:extLst>
            </p:cNvPr>
            <p:cNvSpPr/>
            <p:nvPr/>
          </p:nvSpPr>
          <p:spPr>
            <a:xfrm>
              <a:off x="2493495" y="3199454"/>
              <a:ext cx="3312000" cy="720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Every 10 wishes is guaranteed to include at least one 4-star or higher item.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107" name="Line">
              <a:extLst>
                <a:ext uri="{FF2B5EF4-FFF2-40B4-BE49-F238E27FC236}">
                  <a16:creationId xmlns:a16="http://schemas.microsoft.com/office/drawing/2014/main" id="{3702E519-2FB3-409C-988B-3ED7B70B290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368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Line">
              <a:extLst>
                <a:ext uri="{FF2B5EF4-FFF2-40B4-BE49-F238E27FC236}">
                  <a16:creationId xmlns:a16="http://schemas.microsoft.com/office/drawing/2014/main" id="{FB4557CD-4DF4-4B8B-ABC7-CEB680786B26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">
              <a:extLst>
                <a:ext uri="{FF2B5EF4-FFF2-40B4-BE49-F238E27FC236}">
                  <a16:creationId xmlns:a16="http://schemas.microsoft.com/office/drawing/2014/main" id="{4AF57F35-B4A9-4055-9480-76AE8D3FF25B}"/>
                </a:ext>
              </a:extLst>
            </p:cNvPr>
            <p:cNvSpPr txBox="1"/>
            <p:nvPr/>
          </p:nvSpPr>
          <p:spPr>
            <a:xfrm>
              <a:off x="2395469" y="1937569"/>
              <a:ext cx="388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Light  </a:t>
              </a:r>
              <a:r>
                <a:rPr lang="en-US" altLang="zh-CN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Fantasies</a:t>
              </a:r>
            </a:p>
          </p:txBody>
        </p:sp>
        <p:sp>
          <p:nvSpPr>
            <p:cNvPr id="110" name="Rectangle">
              <a:extLst>
                <a:ext uri="{FF2B5EF4-FFF2-40B4-BE49-F238E27FC236}">
                  <a16:creationId xmlns:a16="http://schemas.microsoft.com/office/drawing/2014/main" id="{B214353D-B665-4DF5-9DE2-BAA5A2170ABE}"/>
                </a:ext>
              </a:extLst>
            </p:cNvPr>
            <p:cNvSpPr/>
            <p:nvPr/>
          </p:nvSpPr>
          <p:spPr>
            <a:xfrm>
              <a:off x="2088829" y="1342768"/>
              <a:ext cx="1656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44CA336C-95CC-4FB8-A996-8C4907C4BED1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E97AA2A3-C9F1-435C-9103-A9405A738166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20" name="Rectangle">
              <a:extLst>
                <a:ext uri="{FF2B5EF4-FFF2-40B4-BE49-F238E27FC236}">
                  <a16:creationId xmlns:a16="http://schemas.microsoft.com/office/drawing/2014/main" id="{607FD01E-C484-4DD4-9CC0-F61CC6DBE6F8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1" name="Text">
              <a:extLst>
                <a:ext uri="{FF2B5EF4-FFF2-40B4-BE49-F238E27FC236}">
                  <a16:creationId xmlns:a16="http://schemas.microsoft.com/office/drawing/2014/main" id="{5FBF0609-8E23-419E-9791-1207BB911486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180</a:t>
              </a:r>
            </a:p>
          </p:txBody>
        </p:sp>
        <p:sp>
          <p:nvSpPr>
            <p:cNvPr id="122" name="Oval">
              <a:extLst>
                <a:ext uri="{FF2B5EF4-FFF2-40B4-BE49-F238E27FC236}">
                  <a16:creationId xmlns:a16="http://schemas.microsoft.com/office/drawing/2014/main" id="{B77CD25E-B8E9-484F-A872-AA5D8C82C8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3" name="Group">
            <a:extLst>
              <a:ext uri="{FF2B5EF4-FFF2-40B4-BE49-F238E27FC236}">
                <a16:creationId xmlns:a16="http://schemas.microsoft.com/office/drawing/2014/main" id="{0E22D446-0F94-4BDC-96C7-7F324E48E799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59D5B434-9FD9-4F8E-ACFA-229FA4242756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5" name="Rectangle">
              <a:extLst>
                <a:ext uri="{FF2B5EF4-FFF2-40B4-BE49-F238E27FC236}">
                  <a16:creationId xmlns:a16="http://schemas.microsoft.com/office/drawing/2014/main" id="{8730DB47-2D1E-45F6-8094-EF4BC9D70A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6" name="Text">
              <a:extLst>
                <a:ext uri="{FF2B5EF4-FFF2-40B4-BE49-F238E27FC236}">
                  <a16:creationId xmlns:a16="http://schemas.microsoft.com/office/drawing/2014/main" id="{F145F52C-BE00-447D-AC32-2B6CEE063BE7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7" name="Star">
              <a:extLst>
                <a:ext uri="{FF2B5EF4-FFF2-40B4-BE49-F238E27FC236}">
                  <a16:creationId xmlns:a16="http://schemas.microsoft.com/office/drawing/2014/main" id="{23D9D8FF-118E-4E9D-8121-4144BFA88E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4" name="Group">
            <a:extLst>
              <a:ext uri="{FF2B5EF4-FFF2-40B4-BE49-F238E27FC236}">
                <a16:creationId xmlns:a16="http://schemas.microsoft.com/office/drawing/2014/main" id="{5A233AE8-CE66-416E-A44A-D812E734CB7E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80" name="Text Title">
              <a:extLst>
                <a:ext uri="{FF2B5EF4-FFF2-40B4-BE49-F238E27FC236}">
                  <a16:creationId xmlns:a16="http://schemas.microsoft.com/office/drawing/2014/main" id="{97D26110-8814-49C9-92AC-8E9016CF9A03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</a:t>
              </a: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600F2B2F-4B98-4E97-8914-80CBBC0121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70F1D91F-18F8-4A8C-9B7A-8536791C08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Star">
              <a:extLst>
                <a:ext uri="{FF2B5EF4-FFF2-40B4-BE49-F238E27FC236}">
                  <a16:creationId xmlns:a16="http://schemas.microsoft.com/office/drawing/2014/main" id="{C89C2FF7-6A3D-492B-BF14-80175CAACA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835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10" name="Group">
            <a:extLst>
              <a:ext uri="{FF2B5EF4-FFF2-40B4-BE49-F238E27FC236}">
                <a16:creationId xmlns:a16="http://schemas.microsoft.com/office/drawing/2014/main" id="{14CD493C-B701-44F6-AAFE-226AF70BD3E1}"/>
              </a:ext>
            </a:extLst>
          </p:cNvPr>
          <p:cNvGrpSpPr/>
          <p:nvPr/>
        </p:nvGrpSpPr>
        <p:grpSpPr>
          <a:xfrm>
            <a:off x="9775031" y="6526800"/>
            <a:ext cx="2016000" cy="504000"/>
            <a:chOff x="9775031" y="6026400"/>
            <a:chExt cx="2016000" cy="504000"/>
          </a:xfrm>
        </p:grpSpPr>
        <p:sp>
          <p:nvSpPr>
            <p:cNvPr id="111" name="Rectangle">
              <a:extLst>
                <a:ext uri="{FF2B5EF4-FFF2-40B4-BE49-F238E27FC236}">
                  <a16:creationId xmlns:a16="http://schemas.microsoft.com/office/drawing/2014/main" id="{613C413F-BA88-4CD3-9E98-F32D2F44EBE9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x10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2" name="Oval">
              <a:extLst>
                <a:ext uri="{FF2B5EF4-FFF2-40B4-BE49-F238E27FC236}">
                  <a16:creationId xmlns:a16="http://schemas.microsoft.com/office/drawing/2014/main" id="{D45B1BEA-0B55-4349-8108-83A668D694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13" name="Group">
            <a:extLst>
              <a:ext uri="{FF2B5EF4-FFF2-40B4-BE49-F238E27FC236}">
                <a16:creationId xmlns:a16="http://schemas.microsoft.com/office/drawing/2014/main" id="{E0619A09-636B-4696-BDF3-655CC5DD960C}"/>
              </a:ext>
            </a:extLst>
          </p:cNvPr>
          <p:cNvGrpSpPr/>
          <p:nvPr/>
        </p:nvGrpSpPr>
        <p:grpSpPr>
          <a:xfrm>
            <a:off x="7501173" y="6526800"/>
            <a:ext cx="2016000" cy="504000"/>
            <a:chOff x="7501173" y="6026400"/>
            <a:chExt cx="2016000" cy="504000"/>
          </a:xfrm>
        </p:grpSpPr>
        <p:sp>
          <p:nvSpPr>
            <p:cNvPr id="114" name="Rectangle">
              <a:extLst>
                <a:ext uri="{FF2B5EF4-FFF2-40B4-BE49-F238E27FC236}">
                  <a16:creationId xmlns:a16="http://schemas.microsoft.com/office/drawing/2014/main" id="{6EBF7DBE-1C9F-43E8-A875-6ABBE97467D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 x1</a:t>
              </a: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15" name="Oval">
              <a:extLst>
                <a:ext uri="{FF2B5EF4-FFF2-40B4-BE49-F238E27FC236}">
                  <a16:creationId xmlns:a16="http://schemas.microsoft.com/office/drawing/2014/main" id="{C6BC763C-9309-41F3-BDC8-4E742D9FDD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116" name="Rectangle">
            <a:extLst>
              <a:ext uri="{FF2B5EF4-FFF2-40B4-BE49-F238E27FC236}">
                <a16:creationId xmlns:a16="http://schemas.microsoft.com/office/drawing/2014/main" id="{D3940569-6F87-492D-9286-A46AA87819D8}"/>
              </a:ext>
            </a:extLst>
          </p:cNvPr>
          <p:cNvSpPr/>
          <p:nvPr/>
        </p:nvSpPr>
        <p:spPr>
          <a:xfrm>
            <a:off x="2997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History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7" name="Rectangle">
            <a:extLst>
              <a:ext uri="{FF2B5EF4-FFF2-40B4-BE49-F238E27FC236}">
                <a16:creationId xmlns:a16="http://schemas.microsoft.com/office/drawing/2014/main" id="{C3F4B00E-B38A-41AF-84C8-9C10890D2E25}"/>
              </a:ext>
            </a:extLst>
          </p:cNvPr>
          <p:cNvSpPr/>
          <p:nvPr/>
        </p:nvSpPr>
        <p:spPr>
          <a:xfrm>
            <a:off x="1701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Details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18" name="Rectangle">
            <a:extLst>
              <a:ext uri="{FF2B5EF4-FFF2-40B4-BE49-F238E27FC236}">
                <a16:creationId xmlns:a16="http://schemas.microsoft.com/office/drawing/2014/main" id="{E3D7CC98-E688-46B1-A535-3EFE75D8AD67}"/>
              </a:ext>
            </a:extLst>
          </p:cNvPr>
          <p:cNvSpPr/>
          <p:nvPr/>
        </p:nvSpPr>
        <p:spPr>
          <a:xfrm>
            <a:off x="405496" y="6703200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Shop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6261420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6261420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83" name="Group">
            <a:extLst>
              <a:ext uri="{FF2B5EF4-FFF2-40B4-BE49-F238E27FC236}">
                <a16:creationId xmlns:a16="http://schemas.microsoft.com/office/drawing/2014/main" id="{ABE7E24C-C372-426D-93C2-D70857634D98}"/>
              </a:ext>
            </a:extLst>
          </p:cNvPr>
          <p:cNvGrpSpPr/>
          <p:nvPr/>
        </p:nvGrpSpPr>
        <p:grpSpPr>
          <a:xfrm>
            <a:off x="8251200" y="3415531"/>
            <a:ext cx="1705868" cy="840643"/>
            <a:chOff x="8251200" y="3415531"/>
            <a:chExt cx="1705868" cy="840643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1E7E26D3-B0D7-4DD6-BB39-C85CA0482A6F}"/>
                </a:ext>
              </a:extLst>
            </p:cNvPr>
            <p:cNvSpPr/>
            <p:nvPr/>
          </p:nvSpPr>
          <p:spPr>
            <a:xfrm>
              <a:off x="8481068" y="3761956"/>
              <a:ext cx="1476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Text">
              <a:extLst>
                <a:ext uri="{FF2B5EF4-FFF2-40B4-BE49-F238E27FC236}">
                  <a16:creationId xmlns:a16="http://schemas.microsoft.com/office/drawing/2014/main" id="{6D210864-2E90-4358-9477-9A878CACC93B}"/>
                </a:ext>
              </a:extLst>
            </p:cNvPr>
            <p:cNvSpPr txBox="1"/>
            <p:nvPr/>
          </p:nvSpPr>
          <p:spPr>
            <a:xfrm>
              <a:off x="8689988" y="3979175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Tail meat yes!</a:t>
              </a:r>
            </a:p>
          </p:txBody>
        </p:sp>
        <p:sp>
          <p:nvSpPr>
            <p:cNvPr id="86" name="Star(5)">
              <a:extLst>
                <a:ext uri="{FF2B5EF4-FFF2-40B4-BE49-F238E27FC236}">
                  <a16:creationId xmlns:a16="http://schemas.microsoft.com/office/drawing/2014/main" id="{F6716D00-CE78-4DAB-A985-705DAA6883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Star(5)">
              <a:extLst>
                <a:ext uri="{FF2B5EF4-FFF2-40B4-BE49-F238E27FC236}">
                  <a16:creationId xmlns:a16="http://schemas.microsoft.com/office/drawing/2014/main" id="{619CBEC6-9D80-4A6C-A333-457E50C14C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8" name="Star(5)">
              <a:extLst>
                <a:ext uri="{FF2B5EF4-FFF2-40B4-BE49-F238E27FC236}">
                  <a16:creationId xmlns:a16="http://schemas.microsoft.com/office/drawing/2014/main" id="{9523150B-C4E0-40FA-A05C-93967E4731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9" name="Star(5)">
              <a:extLst>
                <a:ext uri="{FF2B5EF4-FFF2-40B4-BE49-F238E27FC236}">
                  <a16:creationId xmlns:a16="http://schemas.microsoft.com/office/drawing/2014/main" id="{5CC5F291-0D48-4149-9BCA-972CE99D18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0" name="Star(5)">
              <a:extLst>
                <a:ext uri="{FF2B5EF4-FFF2-40B4-BE49-F238E27FC236}">
                  <a16:creationId xmlns:a16="http://schemas.microsoft.com/office/drawing/2014/main" id="{53628E26-101F-4078-AE3F-AD291DE6B8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1" name="Text">
              <a:extLst>
                <a:ext uri="{FF2B5EF4-FFF2-40B4-BE49-F238E27FC236}">
                  <a16:creationId xmlns:a16="http://schemas.microsoft.com/office/drawing/2014/main" id="{9628FD09-05DD-47AE-9D2F-CF9C97CD0576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Tohru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92" name="Picture Element Pyro">
              <a:extLst>
                <a:ext uri="{FF2B5EF4-FFF2-40B4-BE49-F238E27FC236}">
                  <a16:creationId xmlns:a16="http://schemas.microsoft.com/office/drawing/2014/main" id="{C1A9834D-FC05-4B49-8D29-914D59F52E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3" name="Group">
            <a:extLst>
              <a:ext uri="{FF2B5EF4-FFF2-40B4-BE49-F238E27FC236}">
                <a16:creationId xmlns:a16="http://schemas.microsoft.com/office/drawing/2014/main" id="{199D9860-CF5E-47A4-8533-CAD73B5FB261}"/>
              </a:ext>
            </a:extLst>
          </p:cNvPr>
          <p:cNvGrpSpPr/>
          <p:nvPr/>
        </p:nvGrpSpPr>
        <p:grpSpPr>
          <a:xfrm>
            <a:off x="5398314" y="4054088"/>
            <a:ext cx="1841567" cy="806548"/>
            <a:chOff x="5398314" y="4054088"/>
            <a:chExt cx="1841567" cy="806548"/>
          </a:xfrm>
        </p:grpSpPr>
        <p:sp>
          <p:nvSpPr>
            <p:cNvPr id="94" name="Rectangle">
              <a:extLst>
                <a:ext uri="{FF2B5EF4-FFF2-40B4-BE49-F238E27FC236}">
                  <a16:creationId xmlns:a16="http://schemas.microsoft.com/office/drawing/2014/main" id="{16A96E54-AE14-4B68-9A8F-381227E368C7}"/>
                </a:ext>
              </a:extLst>
            </p:cNvPr>
            <p:cNvSpPr/>
            <p:nvPr/>
          </p:nvSpPr>
          <p:spPr>
            <a:xfrm>
              <a:off x="5626961" y="4366418"/>
              <a:ext cx="1584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5" name="Text">
              <a:extLst>
                <a:ext uri="{FF2B5EF4-FFF2-40B4-BE49-F238E27FC236}">
                  <a16:creationId xmlns:a16="http://schemas.microsoft.com/office/drawing/2014/main" id="{324ED7A9-F986-42FA-A9A8-1C79C149AC47}"/>
                </a:ext>
              </a:extLst>
            </p:cNvPr>
            <p:cNvSpPr txBox="1"/>
            <p:nvPr/>
          </p:nvSpPr>
          <p:spPr>
            <a:xfrm>
              <a:off x="5835881" y="4583637"/>
              <a:ext cx="14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Maji </a:t>
              </a:r>
              <a:r>
                <a:rPr lang="en-US" altLang="zh-CN" sz="1200" dirty="0" err="1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yabaku</a:t>
              </a:r>
              <a:r>
                <a:rPr lang="en-US" altLang="zh-CN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 ne</a:t>
              </a:r>
            </a:p>
          </p:txBody>
        </p:sp>
        <p:sp>
          <p:nvSpPr>
            <p:cNvPr id="96" name="Star(5)">
              <a:extLst>
                <a:ext uri="{FF2B5EF4-FFF2-40B4-BE49-F238E27FC236}">
                  <a16:creationId xmlns:a16="http://schemas.microsoft.com/office/drawing/2014/main" id="{79856929-75A0-4047-9A0A-BC3744B731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7" name="Star(5)">
              <a:extLst>
                <a:ext uri="{FF2B5EF4-FFF2-40B4-BE49-F238E27FC236}">
                  <a16:creationId xmlns:a16="http://schemas.microsoft.com/office/drawing/2014/main" id="{DE7C769F-A203-4F74-82E0-CCB5824934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8" name="Star(5)">
              <a:extLst>
                <a:ext uri="{FF2B5EF4-FFF2-40B4-BE49-F238E27FC236}">
                  <a16:creationId xmlns:a16="http://schemas.microsoft.com/office/drawing/2014/main" id="{9517311E-4504-406E-814F-7390347F0B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99" name="Star(5)">
              <a:extLst>
                <a:ext uri="{FF2B5EF4-FFF2-40B4-BE49-F238E27FC236}">
                  <a16:creationId xmlns:a16="http://schemas.microsoft.com/office/drawing/2014/main" id="{360654AA-0621-4361-8019-310B7BF9AD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0" name="Star(5)">
              <a:extLst>
                <a:ext uri="{FF2B5EF4-FFF2-40B4-BE49-F238E27FC236}">
                  <a16:creationId xmlns:a16="http://schemas.microsoft.com/office/drawing/2014/main" id="{D139A1ED-8337-4B61-AD25-4FC06FB7954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1" name="Text">
              <a:extLst>
                <a:ext uri="{FF2B5EF4-FFF2-40B4-BE49-F238E27FC236}">
                  <a16:creationId xmlns:a16="http://schemas.microsoft.com/office/drawing/2014/main" id="{92C40563-BD7A-4E83-967B-4870254AEDB0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err="1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Kanna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102" name="Picture Element Cryo">
              <a:extLst>
                <a:ext uri="{FF2B5EF4-FFF2-40B4-BE49-F238E27FC236}">
                  <a16:creationId xmlns:a16="http://schemas.microsoft.com/office/drawing/2014/main" id="{AE8F3FE1-17F7-4FBD-A379-AB90FEDD3D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103" name="Group">
            <a:extLst>
              <a:ext uri="{FF2B5EF4-FFF2-40B4-BE49-F238E27FC236}">
                <a16:creationId xmlns:a16="http://schemas.microsoft.com/office/drawing/2014/main" id="{B4D95F90-1380-4DC7-BB48-2E5FCA052D43}"/>
              </a:ext>
            </a:extLst>
          </p:cNvPr>
          <p:cNvGrpSpPr/>
          <p:nvPr/>
        </p:nvGrpSpPr>
        <p:grpSpPr>
          <a:xfrm>
            <a:off x="2088829" y="1342768"/>
            <a:ext cx="4194640" cy="3060965"/>
            <a:chOff x="2088829" y="1342768"/>
            <a:chExt cx="4194640" cy="3060965"/>
          </a:xfrm>
        </p:grpSpPr>
        <p:sp>
          <p:nvSpPr>
            <p:cNvPr id="104" name="Text">
              <a:extLst>
                <a:ext uri="{FF2B5EF4-FFF2-40B4-BE49-F238E27FC236}">
                  <a16:creationId xmlns:a16="http://schemas.microsoft.com/office/drawing/2014/main" id="{745300F8-5533-4491-B827-852E68797450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</a:p>
            <a:p>
              <a:endParaRPr lang="en-US" altLang="zh-CN" sz="5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wishes have no time limits. View Details for more.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05" name="Rectangle">
              <a:extLst>
                <a:ext uri="{FF2B5EF4-FFF2-40B4-BE49-F238E27FC236}">
                  <a16:creationId xmlns:a16="http://schemas.microsoft.com/office/drawing/2014/main" id="{F59BCF5B-AE52-4A35-80EB-8CA1F46F1A3D}"/>
                </a:ext>
              </a:extLst>
            </p:cNvPr>
            <p:cNvSpPr/>
            <p:nvPr/>
          </p:nvSpPr>
          <p:spPr>
            <a:xfrm>
              <a:off x="2493495" y="3199454"/>
              <a:ext cx="3312000" cy="720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Every 10 wishes is guaranteed to include at least one 4-star or higher item.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106" name="Line">
              <a:extLst>
                <a:ext uri="{FF2B5EF4-FFF2-40B4-BE49-F238E27FC236}">
                  <a16:creationId xmlns:a16="http://schemas.microsoft.com/office/drawing/2014/main" id="{F8D44502-8526-468A-AC48-AF42D1F8E67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1368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Line">
              <a:extLst>
                <a:ext uri="{FF2B5EF4-FFF2-40B4-BE49-F238E27FC236}">
                  <a16:creationId xmlns:a16="http://schemas.microsoft.com/office/drawing/2014/main" id="{B1DFD72B-D08E-437D-A91B-A3D3889F07D9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">
              <a:extLst>
                <a:ext uri="{FF2B5EF4-FFF2-40B4-BE49-F238E27FC236}">
                  <a16:creationId xmlns:a16="http://schemas.microsoft.com/office/drawing/2014/main" id="{AB67640F-A68B-4154-8AE1-22261D50FCBB}"/>
                </a:ext>
              </a:extLst>
            </p:cNvPr>
            <p:cNvSpPr txBox="1"/>
            <p:nvPr/>
          </p:nvSpPr>
          <p:spPr>
            <a:xfrm>
              <a:off x="2395469" y="1937569"/>
              <a:ext cx="388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Light  </a:t>
              </a:r>
              <a:r>
                <a:rPr lang="en-US" altLang="zh-CN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Fantasies</a:t>
              </a:r>
            </a:p>
          </p:txBody>
        </p:sp>
        <p:sp>
          <p:nvSpPr>
            <p:cNvPr id="109" name="Rectangle">
              <a:extLst>
                <a:ext uri="{FF2B5EF4-FFF2-40B4-BE49-F238E27FC236}">
                  <a16:creationId xmlns:a16="http://schemas.microsoft.com/office/drawing/2014/main" id="{9CE896CB-AF7B-49A6-8764-2EA283E26E3A}"/>
                </a:ext>
              </a:extLst>
            </p:cNvPr>
            <p:cNvSpPr/>
            <p:nvPr/>
          </p:nvSpPr>
          <p:spPr>
            <a:xfrm>
              <a:off x="2088829" y="1342768"/>
              <a:ext cx="1656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Standard Wish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5" name="Rectangle Close">
            <a:extLst>
              <a:ext uri="{FF2B5EF4-FFF2-40B4-BE49-F238E27FC236}">
                <a16:creationId xmlns:a16="http://schemas.microsoft.com/office/drawing/2014/main" id="{D7CA7F6C-E4C6-47FA-A353-99BE90F069FD}"/>
              </a:ext>
            </a:extLst>
          </p:cNvPr>
          <p:cNvSpPr>
            <a:spLocks noChangeAspect="1"/>
          </p:cNvSpPr>
          <p:nvPr/>
        </p:nvSpPr>
        <p:spPr>
          <a:xfrm>
            <a:off x="11400000" y="-237321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6" name="Group">
            <a:extLst>
              <a:ext uri="{FF2B5EF4-FFF2-40B4-BE49-F238E27FC236}">
                <a16:creationId xmlns:a16="http://schemas.microsoft.com/office/drawing/2014/main" id="{FA40760B-32D9-462A-9186-73B6CB81278A}"/>
              </a:ext>
            </a:extLst>
          </p:cNvPr>
          <p:cNvGrpSpPr/>
          <p:nvPr/>
        </p:nvGrpSpPr>
        <p:grpSpPr>
          <a:xfrm>
            <a:off x="10271342" y="-165321"/>
            <a:ext cx="792000" cy="312121"/>
            <a:chOff x="10271342" y="226723"/>
            <a:chExt cx="792000" cy="312121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B8D0AF66-B835-4F39-BD04-102560558860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0" name="Text">
              <a:extLst>
                <a:ext uri="{FF2B5EF4-FFF2-40B4-BE49-F238E27FC236}">
                  <a16:creationId xmlns:a16="http://schemas.microsoft.com/office/drawing/2014/main" id="{6DF1403F-1DF5-42E8-AADD-E083466608FE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180</a:t>
              </a:r>
            </a:p>
          </p:txBody>
        </p:sp>
        <p:sp>
          <p:nvSpPr>
            <p:cNvPr id="121" name="Oval">
              <a:extLst>
                <a:ext uri="{FF2B5EF4-FFF2-40B4-BE49-F238E27FC236}">
                  <a16:creationId xmlns:a16="http://schemas.microsoft.com/office/drawing/2014/main" id="{1545F420-E86D-419F-A388-0CC8446AAB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22" name="Group">
            <a:extLst>
              <a:ext uri="{FF2B5EF4-FFF2-40B4-BE49-F238E27FC236}">
                <a16:creationId xmlns:a16="http://schemas.microsoft.com/office/drawing/2014/main" id="{89306496-EE43-46F0-A4CE-23D738701093}"/>
              </a:ext>
            </a:extLst>
          </p:cNvPr>
          <p:cNvGrpSpPr/>
          <p:nvPr/>
        </p:nvGrpSpPr>
        <p:grpSpPr>
          <a:xfrm>
            <a:off x="8721573" y="-162292"/>
            <a:ext cx="1368000" cy="307777"/>
            <a:chOff x="8721573" y="229752"/>
            <a:chExt cx="1368000" cy="307777"/>
          </a:xfrm>
        </p:grpSpPr>
        <p:sp>
          <p:nvSpPr>
            <p:cNvPr id="123" name="Rectangle">
              <a:extLst>
                <a:ext uri="{FF2B5EF4-FFF2-40B4-BE49-F238E27FC236}">
                  <a16:creationId xmlns:a16="http://schemas.microsoft.com/office/drawing/2014/main" id="{14A4119E-7A23-4CA9-9F9A-B5541D100F3C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4" name="Rectangle">
              <a:extLst>
                <a:ext uri="{FF2B5EF4-FFF2-40B4-BE49-F238E27FC236}">
                  <a16:creationId xmlns:a16="http://schemas.microsoft.com/office/drawing/2014/main" id="{5EF81BBC-CE19-4E23-85D5-4D8262BF73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125" name="Text">
              <a:extLst>
                <a:ext uri="{FF2B5EF4-FFF2-40B4-BE49-F238E27FC236}">
                  <a16:creationId xmlns:a16="http://schemas.microsoft.com/office/drawing/2014/main" id="{2432C9F7-D8B1-490F-AB84-68A46F512EFF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126" name="Star">
              <a:extLst>
                <a:ext uri="{FF2B5EF4-FFF2-40B4-BE49-F238E27FC236}">
                  <a16:creationId xmlns:a16="http://schemas.microsoft.com/office/drawing/2014/main" id="{9DB8CA54-628F-48E5-8AE4-4E53C3C73B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-284370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78" name="Group">
            <a:extLst>
              <a:ext uri="{FF2B5EF4-FFF2-40B4-BE49-F238E27FC236}">
                <a16:creationId xmlns:a16="http://schemas.microsoft.com/office/drawing/2014/main" id="{53EC1B21-543B-48C9-8EA7-5FDF6CC3C873}"/>
              </a:ext>
            </a:extLst>
          </p:cNvPr>
          <p:cNvGrpSpPr/>
          <p:nvPr/>
        </p:nvGrpSpPr>
        <p:grpSpPr>
          <a:xfrm>
            <a:off x="333496" y="-183600"/>
            <a:ext cx="2425392" cy="437261"/>
            <a:chOff x="333496" y="189496"/>
            <a:chExt cx="2425392" cy="437261"/>
          </a:xfrm>
        </p:grpSpPr>
        <p:sp>
          <p:nvSpPr>
            <p:cNvPr id="79" name="Text Title">
              <a:extLst>
                <a:ext uri="{FF2B5EF4-FFF2-40B4-BE49-F238E27FC236}">
                  <a16:creationId xmlns:a16="http://schemas.microsoft.com/office/drawing/2014/main" id="{C8C3691F-A96E-448E-9104-2ED2D088398F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Wish</a:t>
              </a:r>
            </a:p>
          </p:txBody>
        </p:sp>
        <p:sp>
          <p:nvSpPr>
            <p:cNvPr id="80" name="Star">
              <a:extLst>
                <a:ext uri="{FF2B5EF4-FFF2-40B4-BE49-F238E27FC236}">
                  <a16:creationId xmlns:a16="http://schemas.microsoft.com/office/drawing/2014/main" id="{8327D2DC-6182-4F15-A241-C73DD7BA116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Star">
              <a:extLst>
                <a:ext uri="{FF2B5EF4-FFF2-40B4-BE49-F238E27FC236}">
                  <a16:creationId xmlns:a16="http://schemas.microsoft.com/office/drawing/2014/main" id="{C51E273D-1B24-4073-9CBC-6F268421D7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Star">
              <a:extLst>
                <a:ext uri="{FF2B5EF4-FFF2-40B4-BE49-F238E27FC236}">
                  <a16:creationId xmlns:a16="http://schemas.microsoft.com/office/drawing/2014/main" id="{B6F5D8B2-CBE2-44FB-AD98-DCFB98F5C7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Screen">
            <a:extLst>
              <a:ext uri="{FF2B5EF4-FFF2-40B4-BE49-F238E27FC236}">
                <a16:creationId xmlns:a16="http://schemas.microsoft.com/office/drawing/2014/main" id="{40782962-0C85-4D70-981C-DBC9668C97D1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548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5CFF1"/>
            </a:gs>
            <a:gs pos="30000">
              <a:srgbClr val="D1DBFF"/>
            </a:gs>
            <a:gs pos="100000">
              <a:srgbClr val="92BC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8DB0E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8" name="Star Bg">
            <a:extLst>
              <a:ext uri="{FF2B5EF4-FFF2-40B4-BE49-F238E27FC236}">
                <a16:creationId xmlns:a16="http://schemas.microsoft.com/office/drawing/2014/main" id="{17ACA7CF-72EA-46CF-A0FF-514B72FCDAC9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ACCAE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9" name="Star">
            <a:extLst>
              <a:ext uri="{FF2B5EF4-FFF2-40B4-BE49-F238E27FC236}">
                <a16:creationId xmlns:a16="http://schemas.microsoft.com/office/drawing/2014/main" id="{B94C25C6-3566-4017-9931-102AAC3B4F2A}"/>
              </a:ext>
            </a:extLst>
          </p:cNvPr>
          <p:cNvSpPr>
            <a:spLocks noChangeAspect="1"/>
          </p:cNvSpPr>
          <p:nvPr/>
        </p:nvSpPr>
        <p:spPr>
          <a:xfrm>
            <a:off x="3930043" y="1158545"/>
            <a:ext cx="1800000" cy="1800000"/>
          </a:xfrm>
          <a:prstGeom prst="star4">
            <a:avLst>
              <a:gd name="adj" fmla="val 1946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811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10043" y="1338545"/>
            <a:ext cx="1440000" cy="1440000"/>
          </a:xfrm>
          <a:prstGeom prst="star4">
            <a:avLst>
              <a:gd name="adj" fmla="val 1311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2964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800000">
            <a:off x="3036060" y="-5179821"/>
            <a:ext cx="3820009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716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46043" y="1374545"/>
            <a:ext cx="1368000" cy="1368000"/>
          </a:xfrm>
          <a:prstGeom prst="star4">
            <a:avLst>
              <a:gd name="adj" fmla="val 10233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61752" y="1981029"/>
            <a:ext cx="303368" cy="365138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09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254043" y="1482545"/>
            <a:ext cx="1152000" cy="1152000"/>
          </a:xfrm>
          <a:prstGeom prst="star4">
            <a:avLst>
              <a:gd name="adj" fmla="val 714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804911" y="2051098"/>
            <a:ext cx="500525" cy="6024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429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398043" y="1626545"/>
            <a:ext cx="864000" cy="864000"/>
          </a:xfrm>
          <a:prstGeom prst="star4">
            <a:avLst>
              <a:gd name="adj" fmla="val 276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80599" y="2160152"/>
            <a:ext cx="1552445" cy="1868544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841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20000">
              <a:srgbClr val="B6C6FF"/>
            </a:gs>
            <a:gs pos="100000">
              <a:srgbClr val="2C629E"/>
            </a:gs>
            <a:gs pos="7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360482" y="-380266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1979518" y="-146266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3949798" y="687911"/>
            <a:ext cx="3016116" cy="36302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891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10000">
              <a:srgbClr val="B6C6FF"/>
            </a:gs>
            <a:gs pos="100000">
              <a:srgbClr val="2C629E"/>
            </a:gs>
            <a:gs pos="3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2332020" y="-7323289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7980" y="-4983289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701948" y="-2994376"/>
            <a:ext cx="5517539" cy="6640986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926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662709" y="-4419858"/>
            <a:ext cx="7169867" cy="10008061"/>
            <a:chOff x="5335269" y="1895421"/>
            <a:chExt cx="1209182" cy="168783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18900000">
              <a:off x="5335269" y="1895421"/>
              <a:ext cx="644236" cy="1602270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74980" y="2913788"/>
              <a:ext cx="669471" cy="669471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836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800000">
            <a:off x="3036060" y="-5179821"/>
            <a:ext cx="3820009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91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10000">
              <a:srgbClr val="63A3FF"/>
            </a:gs>
          </a:gsLst>
          <a:lin ang="1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551321">
            <a:off x="4880572" y="-3822584"/>
            <a:ext cx="399938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5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30000">
              <a:srgbClr val="63A3FF"/>
            </a:gs>
          </a:gsLst>
          <a:lin ang="18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326153">
            <a:off x="5962170" y="-4069446"/>
            <a:ext cx="198483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603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074228">
            <a:off x="4092679" y="-6891494"/>
            <a:ext cx="75180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8196063" y="4555607"/>
            <a:ext cx="2520000" cy="2520000"/>
          </a:xfrm>
          <a:prstGeom prst="star4">
            <a:avLst>
              <a:gd name="adj" fmla="val 1672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386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10000">
              <a:srgbClr val="63A3FF"/>
            </a:gs>
          </a:gsLst>
          <a:lin ang="1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551321">
            <a:off x="4880572" y="-3822584"/>
            <a:ext cx="399938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309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741620">
            <a:off x="3395770" y="-7573410"/>
            <a:ext cx="628791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490954">
            <a:off x="8296618" y="3802215"/>
            <a:ext cx="1800000" cy="1800000"/>
          </a:xfrm>
          <a:prstGeom prst="star4">
            <a:avLst>
              <a:gd name="adj" fmla="val 18458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903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0000">
              <a:srgbClr val="B6C6FF"/>
            </a:gs>
            <a:gs pos="100000">
              <a:srgbClr val="284098"/>
            </a:gs>
            <a:gs pos="5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468219">
            <a:off x="2449384" y="-7928113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941675">
            <a:off x="7879635" y="3346271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554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0000">
              <a:schemeClr val="bg1"/>
            </a:gs>
            <a:gs pos="30000">
              <a:srgbClr val="B6C6FF"/>
            </a:gs>
            <a:gs pos="9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143640" y="-7190305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02165">
            <a:off x="7399810" y="2857823"/>
            <a:ext cx="900000" cy="90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414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8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3216" y="-74864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978125">
            <a:off x="6289803" y="2657014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097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75000">
              <a:srgbClr val="284098"/>
            </a:gs>
            <a:gs pos="45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204993" y="-73721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138753">
            <a:off x="6092376" y="2823301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487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cxnSp>
        <p:nvCxnSpPr>
          <p:cNvPr id="5" name="Line">
            <a:extLst>
              <a:ext uri="{FF2B5EF4-FFF2-40B4-BE49-F238E27FC236}">
                <a16:creationId xmlns:a16="http://schemas.microsoft.com/office/drawing/2014/main" id="{BFF74C7D-84C0-490C-988F-E3C27AAC03C0}"/>
              </a:ext>
            </a:extLst>
          </p:cNvPr>
          <p:cNvCxnSpPr/>
          <p:nvPr/>
        </p:nvCxnSpPr>
        <p:spPr>
          <a:xfrm>
            <a:off x="5557130" y="2575876"/>
            <a:ext cx="270164" cy="228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ine">
            <a:extLst>
              <a:ext uri="{FF2B5EF4-FFF2-40B4-BE49-F238E27FC236}">
                <a16:creationId xmlns:a16="http://schemas.microsoft.com/office/drawing/2014/main" id="{2096623C-24C1-4769-8378-93646CA8FFBD}"/>
              </a:ext>
            </a:extLst>
          </p:cNvPr>
          <p:cNvCxnSpPr>
            <a:cxnSpLocks/>
          </p:cNvCxnSpPr>
          <p:nvPr/>
        </p:nvCxnSpPr>
        <p:spPr>
          <a:xfrm>
            <a:off x="5276884" y="2532062"/>
            <a:ext cx="198231" cy="13093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B8DB9826-10AC-4594-B06D-F83E590ACDD1}"/>
              </a:ext>
            </a:extLst>
          </p:cNvPr>
          <p:cNvCxnSpPr>
            <a:cxnSpLocks/>
          </p:cNvCxnSpPr>
          <p:nvPr/>
        </p:nvCxnSpPr>
        <p:spPr>
          <a:xfrm>
            <a:off x="5376000" y="3270730"/>
            <a:ext cx="251346" cy="539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">
            <a:extLst>
              <a:ext uri="{FF2B5EF4-FFF2-40B4-BE49-F238E27FC236}">
                <a16:creationId xmlns:a16="http://schemas.microsoft.com/office/drawing/2014/main" id="{EBA738D7-6DEF-453F-A588-0446B14C45DF}"/>
              </a:ext>
            </a:extLst>
          </p:cNvPr>
          <p:cNvCxnSpPr>
            <a:cxnSpLocks/>
          </p:cNvCxnSpPr>
          <p:nvPr/>
        </p:nvCxnSpPr>
        <p:spPr>
          <a:xfrm>
            <a:off x="4905579" y="3002215"/>
            <a:ext cx="448848" cy="1541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">
            <a:extLst>
              <a:ext uri="{FF2B5EF4-FFF2-40B4-BE49-F238E27FC236}">
                <a16:creationId xmlns:a16="http://schemas.microsoft.com/office/drawing/2014/main" id="{FC396182-2019-4EA7-9CB7-F3565BD7EBB2}"/>
              </a:ext>
            </a:extLst>
          </p:cNvPr>
          <p:cNvSpPr>
            <a:spLocks noChangeAspect="1"/>
          </p:cNvSpPr>
          <p:nvPr/>
        </p:nvSpPr>
        <p:spPr>
          <a:xfrm>
            <a:off x="5576782" y="2757691"/>
            <a:ext cx="1080000" cy="10800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489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5" name="Oval">
            <a:extLst>
              <a:ext uri="{FF2B5EF4-FFF2-40B4-BE49-F238E27FC236}">
                <a16:creationId xmlns:a16="http://schemas.microsoft.com/office/drawing/2014/main" id="{FCA34192-F39C-40CC-A5F4-2CC2B8481AE3}"/>
              </a:ext>
            </a:extLst>
          </p:cNvPr>
          <p:cNvSpPr>
            <a:spLocks noChangeAspect="1"/>
          </p:cNvSpPr>
          <p:nvPr/>
        </p:nvSpPr>
        <p:spPr>
          <a:xfrm>
            <a:off x="5016000" y="2223870"/>
            <a:ext cx="2160000" cy="2160000"/>
          </a:xfrm>
          <a:prstGeom prst="ellipse">
            <a:avLst/>
          </a:prstGeom>
          <a:gradFill flip="none" rotWithShape="1">
            <a:gsLst>
              <a:gs pos="80000">
                <a:srgbClr val="FFFF66"/>
              </a:gs>
              <a:gs pos="40000">
                <a:srgbClr val="FFFF66">
                  <a:alpha val="0"/>
                </a:srgbClr>
              </a:gs>
              <a:gs pos="100000">
                <a:srgbClr val="FFFF6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009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711673" y="-4920235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076505" y="250302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178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628545" y="-499297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159633" y="2430283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170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426361" y="-514722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460969" y="225363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607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Cursor" descr="Cursor">
            <a:extLst>
              <a:ext uri="{FF2B5EF4-FFF2-40B4-BE49-F238E27FC236}">
                <a16:creationId xmlns:a16="http://schemas.microsoft.com/office/drawing/2014/main" id="{CF4C6301-6859-4C97-9D4D-7E9B60564B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6000" y="3249000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4" name="Genshin Impact [WishOpen]">
            <a:hlinkClick r:id="" action="ppaction://media"/>
            <a:extLst>
              <a:ext uri="{FF2B5EF4-FFF2-40B4-BE49-F238E27FC236}">
                <a16:creationId xmlns:a16="http://schemas.microsoft.com/office/drawing/2014/main" id="{C2A3BF28-E243-40BD-86ED-4CAF1F646C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348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000"/>
    </mc:Choice>
    <mc:Fallback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30000">
              <a:srgbClr val="63A3FF"/>
            </a:gs>
          </a:gsLst>
          <a:lin ang="18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326153">
            <a:off x="5962170" y="-4069446"/>
            <a:ext cx="198483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690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228932" y="-533425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658398" y="206660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77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296919" y="-5833021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184248" y="153666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702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837251" y="-644609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724580" y="92359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726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1752480" y="-709912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8639810" y="26798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93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3321505" y="-786963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670657">
            <a:off x="10208835" y="-424619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137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647609">
            <a:off x="5600955" y="-14287579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254229" y="-137019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802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4322871" y="-11163555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7092918" y="205880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2045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2482156" y="-8543077"/>
            <a:ext cx="1552932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4706126" y="3534317"/>
            <a:ext cx="4320000" cy="43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097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-261017" y="-12716331"/>
            <a:ext cx="6112568" cy="23691855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FF6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12609" y="2712342"/>
            <a:ext cx="17280000" cy="172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FF66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522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tar Bg">
            <a:extLst>
              <a:ext uri="{FF2B5EF4-FFF2-40B4-BE49-F238E27FC236}">
                <a16:creationId xmlns:a16="http://schemas.microsoft.com/office/drawing/2014/main" id="{4E81462F-AE2E-4D91-B243-41B035712DF6}"/>
              </a:ext>
            </a:extLst>
          </p:cNvPr>
          <p:cNvSpPr>
            <a:spLocks noChangeAspect="1"/>
          </p:cNvSpPr>
          <p:nvPr/>
        </p:nvSpPr>
        <p:spPr>
          <a:xfrm>
            <a:off x="4296000" y="1629000"/>
            <a:ext cx="3600000" cy="36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CC9900">
                  <a:alpha val="49804"/>
                </a:srgbClr>
              </a:gs>
              <a:gs pos="100000">
                <a:srgbClr val="FFFF6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7" name="Picture Kanna">
            <a:extLst>
              <a:ext uri="{FF2B5EF4-FFF2-40B4-BE49-F238E27FC236}">
                <a16:creationId xmlns:a16="http://schemas.microsoft.com/office/drawing/2014/main" id="{2743A352-E8A4-48E2-95F2-3823DFC422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3325830" y="-1071000"/>
            <a:ext cx="4908957" cy="900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492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074228">
            <a:off x="4092679" y="-6891494"/>
            <a:ext cx="75180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8196063" y="4555607"/>
            <a:ext cx="2520000" cy="2520000"/>
          </a:xfrm>
          <a:prstGeom prst="star4">
            <a:avLst>
              <a:gd name="adj" fmla="val 1672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05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tar Bg">
            <a:extLst>
              <a:ext uri="{FF2B5EF4-FFF2-40B4-BE49-F238E27FC236}">
                <a16:creationId xmlns:a16="http://schemas.microsoft.com/office/drawing/2014/main" id="{ACA0DD7B-A208-4BDF-9AE0-4DE0FC65EF48}"/>
              </a:ext>
            </a:extLst>
          </p:cNvPr>
          <p:cNvSpPr>
            <a:spLocks noChangeAspect="1"/>
          </p:cNvSpPr>
          <p:nvPr/>
        </p:nvSpPr>
        <p:spPr>
          <a:xfrm>
            <a:off x="2496000" y="-171000"/>
            <a:ext cx="7200000" cy="72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CC9900">
                  <a:alpha val="49804"/>
                </a:srgbClr>
              </a:gs>
              <a:gs pos="100000">
                <a:srgbClr val="FFFF6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5" name="Picture Kanna">
            <a:extLst>
              <a:ext uri="{FF2B5EF4-FFF2-40B4-BE49-F238E27FC236}">
                <a16:creationId xmlns:a16="http://schemas.microsoft.com/office/drawing/2014/main" id="{288C61E0-4E39-4454-91D4-4591BC8608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4320000" y="639000"/>
            <a:ext cx="3043537" cy="558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7456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500">
        <p159:morph option="byObject"/>
      </p:transition>
    </mc:Choice>
    <mc:Fallback xmlns=""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D2DDB827-C8AD-44FB-8B33-861B864E9CC2}"/>
              </a:ext>
            </a:extLst>
          </p:cNvPr>
          <p:cNvSpPr>
            <a:spLocks noChangeAspect="1"/>
          </p:cNvSpPr>
          <p:nvPr/>
        </p:nvSpPr>
        <p:spPr>
          <a:xfrm>
            <a:off x="2703820" y="-171000"/>
            <a:ext cx="7200000" cy="7200000"/>
          </a:xfrm>
          <a:prstGeom prst="star16">
            <a:avLst>
              <a:gd name="adj" fmla="val 24318"/>
            </a:avLst>
          </a:prstGeom>
          <a:gradFill flip="none" rotWithShape="1">
            <a:gsLst>
              <a:gs pos="30000">
                <a:srgbClr val="CC9900">
                  <a:alpha val="0"/>
                </a:srgbClr>
              </a:gs>
              <a:gs pos="60000">
                <a:srgbClr val="FFFF6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7" name="Picture Kanna">
            <a:extLst>
              <a:ext uri="{FF2B5EF4-FFF2-40B4-BE49-F238E27FC236}">
                <a16:creationId xmlns:a16="http://schemas.microsoft.com/office/drawing/2014/main" id="{0A80CD0C-A2DC-4B8B-9E21-3ADC4B277C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4320000" y="639000"/>
            <a:ext cx="3043537" cy="558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Text">
            <a:extLst>
              <a:ext uri="{FF2B5EF4-FFF2-40B4-BE49-F238E27FC236}">
                <a16:creationId xmlns:a16="http://schemas.microsoft.com/office/drawing/2014/main" id="{368FABD5-F5E5-416D-AECC-83BC672B4BD8}"/>
              </a:ext>
            </a:extLst>
          </p:cNvPr>
          <p:cNvSpPr txBox="1"/>
          <p:nvPr/>
        </p:nvSpPr>
        <p:spPr>
          <a:xfrm>
            <a:off x="186480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Kanna</a:t>
            </a:r>
            <a:endParaRPr lang="en-US" altLang="zh-CN" sz="3200" b="1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524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tar Bg">
            <a:extLst>
              <a:ext uri="{FF2B5EF4-FFF2-40B4-BE49-F238E27FC236}">
                <a16:creationId xmlns:a16="http://schemas.microsoft.com/office/drawing/2014/main" id="{41D8BC26-85A4-4400-9643-7ACB5B064426}"/>
              </a:ext>
            </a:extLst>
          </p:cNvPr>
          <p:cNvSpPr>
            <a:spLocks noChangeAspect="1"/>
          </p:cNvSpPr>
          <p:nvPr/>
        </p:nvSpPr>
        <p:spPr>
          <a:xfrm>
            <a:off x="-4519280" y="-7371000"/>
            <a:ext cx="21600000" cy="21600000"/>
          </a:xfrm>
          <a:prstGeom prst="star16">
            <a:avLst>
              <a:gd name="adj" fmla="val 24318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9" name="Picture Kanna">
            <a:extLst>
              <a:ext uri="{FF2B5EF4-FFF2-40B4-BE49-F238E27FC236}">
                <a16:creationId xmlns:a16="http://schemas.microsoft.com/office/drawing/2014/main" id="{4D9EFA77-1A74-439B-9F9A-DF8477691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4680000" y="639000"/>
            <a:ext cx="3043537" cy="558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5" name="Star(5)">
            <a:extLst>
              <a:ext uri="{FF2B5EF4-FFF2-40B4-BE49-F238E27FC236}">
                <a16:creationId xmlns:a16="http://schemas.microsoft.com/office/drawing/2014/main" id="{508714C4-A78E-4C14-A6E1-199E9171B219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1" name="Star(5)">
            <a:extLst>
              <a:ext uri="{FF2B5EF4-FFF2-40B4-BE49-F238E27FC236}">
                <a16:creationId xmlns:a16="http://schemas.microsoft.com/office/drawing/2014/main" id="{C5CBA067-68FF-4986-96A0-A2ED30D7C8B8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Kanna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7" name="Picture Element Cryo">
            <a:extLst>
              <a:ext uri="{FF2B5EF4-FFF2-40B4-BE49-F238E27FC236}">
                <a16:creationId xmlns:a16="http://schemas.microsoft.com/office/drawing/2014/main" id="{5BCBE578-1346-48BA-8E1A-3BF7BAC788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99CC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646" r="14314"/>
          <a:stretch/>
        </p:blipFill>
        <p:spPr>
          <a:xfrm>
            <a:off x="396472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20" name="Oval Flash">
            <a:extLst>
              <a:ext uri="{FF2B5EF4-FFF2-40B4-BE49-F238E27FC236}">
                <a16:creationId xmlns:a16="http://schemas.microsoft.com/office/drawing/2014/main" id="{AE2D4D65-0CAE-4209-A323-984C998C28A1}"/>
              </a:ext>
            </a:extLst>
          </p:cNvPr>
          <p:cNvSpPr>
            <a:spLocks noChangeAspect="1"/>
          </p:cNvSpPr>
          <p:nvPr/>
        </p:nvSpPr>
        <p:spPr>
          <a:xfrm>
            <a:off x="241176" y="3386313"/>
            <a:ext cx="1080000" cy="1080000"/>
          </a:xfrm>
          <a:prstGeom prst="ellipse">
            <a:avLst/>
          </a:prstGeom>
          <a:gradFill flip="none" rotWithShape="1">
            <a:gsLst>
              <a:gs pos="0">
                <a:srgbClr val="92D0E9">
                  <a:alpha val="69804"/>
                </a:srgbClr>
              </a:gs>
              <a:gs pos="80000">
                <a:srgbClr val="3D2A3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5" name="Rectangle Close">
            <a:extLst>
              <a:ext uri="{FF2B5EF4-FFF2-40B4-BE49-F238E27FC236}">
                <a16:creationId xmlns:a16="http://schemas.microsoft.com/office/drawing/2014/main" id="{EF2D3098-B5DF-4BAA-907C-3E6423C92D8E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2440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4000">
        <p159:morph option="byObject"/>
      </p:transition>
    </mc:Choice>
    <mc:Fallback xmlns="">
      <p:transition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21" grpId="0" animBg="1"/>
      <p:bldP spid="20" grpId="0" animBg="1"/>
    </p:bld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Kanna">
            <a:extLst>
              <a:ext uri="{FF2B5EF4-FFF2-40B4-BE49-F238E27FC236}">
                <a16:creationId xmlns:a16="http://schemas.microsoft.com/office/drawing/2014/main" id="{4BC8BCD2-018F-42F3-8892-8A7E59E9D1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4680000" y="639000"/>
            <a:ext cx="3043537" cy="558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52986DDD-75D8-4BA0-878C-1F4747653253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77FC2D6A-1B6B-45CE-A7D9-F18AF10C5A3E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9CC041F-1163-4073-86A8-0D6349F0C5EB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0E455E21-AE32-4130-88B5-897D414BB482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5" name="Star(5)">
            <a:extLst>
              <a:ext uri="{FF2B5EF4-FFF2-40B4-BE49-F238E27FC236}">
                <a16:creationId xmlns:a16="http://schemas.microsoft.com/office/drawing/2014/main" id="{224571B0-0DB1-4C81-8314-0CA0C8163D99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CEB7983B-2F24-4B56-8B78-A4C7923593C7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Kanna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4" name="Picture Element Cryo">
            <a:extLst>
              <a:ext uri="{FF2B5EF4-FFF2-40B4-BE49-F238E27FC236}">
                <a16:creationId xmlns:a16="http://schemas.microsoft.com/office/drawing/2014/main" id="{691E1DC9-F321-4966-BD40-FC11912316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99CC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646" r="14314"/>
          <a:stretch/>
        </p:blipFill>
        <p:spPr>
          <a:xfrm>
            <a:off x="396472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6" name="Rectangle Close">
            <a:extLst>
              <a:ext uri="{FF2B5EF4-FFF2-40B4-BE49-F238E27FC236}">
                <a16:creationId xmlns:a16="http://schemas.microsoft.com/office/drawing/2014/main" id="{D94B4BA1-09D0-4C7A-B3CA-1F1E2E2CEDB9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4776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Kanna">
            <a:extLst>
              <a:ext uri="{FF2B5EF4-FFF2-40B4-BE49-F238E27FC236}">
                <a16:creationId xmlns:a16="http://schemas.microsoft.com/office/drawing/2014/main" id="{E76DC369-8C33-4D8D-BB0E-53CEDEB0A0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4680000" y="639000"/>
            <a:ext cx="3043537" cy="55800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4BD6DA8C-4A71-46BF-A920-35B55AE43478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22AB1ACB-C67C-402C-9FCA-F11B6A6E56C8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8AD2A21-7718-47C9-9787-C557979068E7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1AAEB1C1-0470-4B48-8BE1-1DC23598D853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6" name="Star(5)">
            <a:extLst>
              <a:ext uri="{FF2B5EF4-FFF2-40B4-BE49-F238E27FC236}">
                <a16:creationId xmlns:a16="http://schemas.microsoft.com/office/drawing/2014/main" id="{4EBAAC15-1926-4BCA-A62E-EAB141AA01E2}"/>
              </a:ext>
            </a:extLst>
          </p:cNvPr>
          <p:cNvSpPr>
            <a:spLocks noChangeAspect="1"/>
          </p:cNvSpPr>
          <p:nvPr/>
        </p:nvSpPr>
        <p:spPr>
          <a:xfrm>
            <a:off x="2309897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7E2F996E-521D-4990-98E3-E27C1117FB8F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Kanna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7" name="Picture Element Cryo">
            <a:extLst>
              <a:ext uri="{FF2B5EF4-FFF2-40B4-BE49-F238E27FC236}">
                <a16:creationId xmlns:a16="http://schemas.microsoft.com/office/drawing/2014/main" id="{9C70BDCB-95BB-4A2F-B4F9-3AC0CB3D78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99CC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2646" r="14314"/>
          <a:stretch/>
        </p:blipFill>
        <p:spPr>
          <a:xfrm>
            <a:off x="396472" y="3380463"/>
            <a:ext cx="813523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6" name="Rectangle Close">
            <a:extLst>
              <a:ext uri="{FF2B5EF4-FFF2-40B4-BE49-F238E27FC236}">
                <a16:creationId xmlns:a16="http://schemas.microsoft.com/office/drawing/2014/main" id="{C511C3E7-C060-42AE-8B07-F901A47F9E3B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DFCDA5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4" name="Genshin Impact [WishClose]">
            <a:hlinkClick r:id="" action="ppaction://media"/>
            <a:extLst>
              <a:ext uri="{FF2B5EF4-FFF2-40B4-BE49-F238E27FC236}">
                <a16:creationId xmlns:a16="http://schemas.microsoft.com/office/drawing/2014/main" id="{46B573F9-C995-489B-B0D4-F70EAF44D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2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146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0">
        <p159:morph option="byObject"/>
      </p:transition>
    </mc:Choice>
    <mc:Fallback xmlns="">
      <p:transition advClick="0" advTm="2000"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Ending">
            <a:extLst>
              <a:ext uri="{FF2B5EF4-FFF2-40B4-BE49-F238E27FC236}">
                <a16:creationId xmlns:a16="http://schemas.microsoft.com/office/drawing/2014/main" id="{FC0542A7-445F-49AD-9393-134342A0C260}"/>
              </a:ext>
            </a:extLst>
          </p:cNvPr>
          <p:cNvSpPr txBox="1"/>
          <p:nvPr/>
        </p:nvSpPr>
        <p:spPr>
          <a:xfrm>
            <a:off x="2766000" y="1166843"/>
            <a:ext cx="6660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音乐：陈致逸 </a:t>
            </a:r>
            <a:r>
              <a:rPr lang="en-US" altLang="zh-CN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@HOYO-MiX</a:t>
            </a:r>
            <a:endParaRPr lang="en-US" altLang="zh-CN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　原神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-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风与牧歌之城 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#2.08 </a:t>
            </a:r>
            <a:r>
              <a:rPr lang="ja-JP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七天神像</a:t>
            </a:r>
            <a:endParaRPr lang="en-US" altLang="ja-JP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</a:t>
            </a:r>
            <a:r>
              <a:rPr lang="en-US" altLang="zh-CN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miHoYo</a:t>
            </a: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　原神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 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游戏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UI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音效</a:t>
            </a:r>
            <a:endParaRPr lang="en-US" altLang="ja-JP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图片：</a:t>
            </a:r>
            <a:r>
              <a:rPr lang="ja-JP" altLang="en-US" sz="2400" dirty="0">
                <a:ln w="12700">
                  <a:noFill/>
                </a:ln>
                <a:solidFill>
                  <a:srgbClr val="009070"/>
                </a:solidFill>
                <a:latin typeface="FOT-TsukuGo Pr5 R" panose="02020400000000000000" pitchFamily="18" charset="-128"/>
                <a:ea typeface="FOT-TsukuGo Pr5 R" panose="02020400000000000000" pitchFamily="18" charset="-128"/>
              </a:rPr>
              <a:t>京都アニメーション</a:t>
            </a:r>
            <a:endParaRPr lang="en-US" altLang="zh-CN" sz="24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　</a:t>
            </a:r>
            <a:r>
              <a:rPr lang="ja-JP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小林さんちのメイドラゴン</a:t>
            </a:r>
            <a:endParaRPr lang="en-US" altLang="zh-CN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</a:t>
            </a:r>
            <a:r>
              <a:rPr lang="en-US" altLang="zh-CN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miHoYo</a:t>
            </a:r>
            <a:endParaRPr lang="en-US" altLang="zh-CN" sz="2400" dirty="0">
              <a:ln w="12700">
                <a:noFill/>
              </a:ln>
              <a:solidFill>
                <a:srgbClr val="009070"/>
              </a:solidFill>
              <a:latin typeface="FOT-TsukuGo Pr5 R" panose="02020400000000000000" pitchFamily="18" charset="-128"/>
              <a:ea typeface="FOT-TsukuGo Pr5 R" panose="02020400000000000000" pitchFamily="18" charset="-128"/>
            </a:endParaRP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　　　　原神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 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七大元素符号</a:t>
            </a:r>
            <a:endParaRPr lang="en-US" altLang="zh-CN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endParaRPr lang="en-US" sz="24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「原神」是 </a:t>
            </a:r>
            <a:r>
              <a:rPr lang="en-US" altLang="zh-CN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miHoYo Inc. 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的商标</a:t>
            </a:r>
            <a:endParaRPr lang="en-US" altLang="zh-CN" sz="20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「</a:t>
            </a:r>
            <a:r>
              <a:rPr lang="ja-JP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小林さんちのメイドラゴン</a:t>
            </a:r>
            <a:r>
              <a:rPr lang="zh-CN" altLang="en-US" sz="20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」角色图片可能受版权限制</a:t>
            </a:r>
            <a:endParaRPr lang="en-US" sz="2000" dirty="0">
              <a:ln w="12700">
                <a:noFill/>
              </a:ln>
              <a:solidFill>
                <a:srgbClr val="009070"/>
              </a:solidFill>
              <a:latin typeface="FOT-TsukuGo Pr5 R" panose="02020400000000000000" pitchFamily="18" charset="-128"/>
              <a:ea typeface="FOT-TsukuGo Pr5 R" panose="02020400000000000000" pitchFamily="18" charset="-128"/>
            </a:endParaRPr>
          </a:p>
          <a:p>
            <a:endParaRPr lang="en-US" sz="24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  <a:p>
            <a:r>
              <a:rPr lang="zh-CN" altLang="en-US" sz="2400" dirty="0">
                <a:ln w="12700">
                  <a:noFill/>
                </a:ln>
                <a:solidFill>
                  <a:srgbClr val="009070"/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本视频不得商用</a:t>
            </a:r>
            <a:endParaRPr lang="en-US" altLang="zh-CN" sz="2400" dirty="0">
              <a:ln w="12700">
                <a:noFill/>
              </a:ln>
              <a:solidFill>
                <a:srgbClr val="009070"/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71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900"/>
    </mc:Choice>
    <mc:Fallback xmlns="">
      <p:transition advClick="0" advTm="4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Copyright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0" y="6581001"/>
            <a:ext cx="121920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 w="63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OT-TsukuGo Pr5 R" panose="02020400000000000000" pitchFamily="18" charset="-128"/>
                <a:ea typeface="FOT-TsukuGo Pr5 R" panose="02020400000000000000" pitchFamily="18" charset="-128"/>
                <a:cs typeface="方正韵动粗黑_GBK" panose="02000000000000000000" pitchFamily="2" charset="-122"/>
              </a:rPr>
              <a:t>2022/02/22 © 2015-2022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316778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Tohru">
            <a:extLst>
              <a:ext uri="{FF2B5EF4-FFF2-40B4-BE49-F238E27FC236}">
                <a16:creationId xmlns:a16="http://schemas.microsoft.com/office/drawing/2014/main" id="{D043C570-EF0A-4B2B-85CC-F4FF2FA791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5" t="3077" r="26302" b="6048"/>
          <a:stretch/>
        </p:blipFill>
        <p:spPr>
          <a:xfrm>
            <a:off x="390170" y="238990"/>
            <a:ext cx="3460173" cy="4187537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9" name="Picture Kanna">
            <a:extLst>
              <a:ext uri="{FF2B5EF4-FFF2-40B4-BE49-F238E27FC236}">
                <a16:creationId xmlns:a16="http://schemas.microsoft.com/office/drawing/2014/main" id="{AAFFFEAA-96D5-49FA-A3C5-1770953779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5555" r="39199" b="16222"/>
          <a:stretch/>
        </p:blipFill>
        <p:spPr>
          <a:xfrm>
            <a:off x="2182171" y="1350819"/>
            <a:ext cx="1994975" cy="365760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17" name="Picture Elma">
            <a:extLst>
              <a:ext uri="{FF2B5EF4-FFF2-40B4-BE49-F238E27FC236}">
                <a16:creationId xmlns:a16="http://schemas.microsoft.com/office/drawing/2014/main" id="{46DE725A-C78C-417B-A40D-434EE08A3B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4051995" y="1970955"/>
            <a:ext cx="2284811" cy="521652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19" name="Picture Lucoa">
            <a:extLst>
              <a:ext uri="{FF2B5EF4-FFF2-40B4-BE49-F238E27FC236}">
                <a16:creationId xmlns:a16="http://schemas.microsoft.com/office/drawing/2014/main" id="{C64F4F57-2187-404F-ACFE-7C09886559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8" r="3484"/>
          <a:stretch/>
        </p:blipFill>
        <p:spPr>
          <a:xfrm>
            <a:off x="5368996" y="3186691"/>
            <a:ext cx="3036424" cy="437861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217049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741620">
            <a:off x="3395770" y="-7573410"/>
            <a:ext cx="628791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490954">
            <a:off x="8296618" y="3802215"/>
            <a:ext cx="1800000" cy="1800000"/>
          </a:xfrm>
          <a:prstGeom prst="star4">
            <a:avLst>
              <a:gd name="adj" fmla="val 18458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716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0000">
              <a:srgbClr val="B6C6FF"/>
            </a:gs>
            <a:gs pos="100000">
              <a:srgbClr val="284098"/>
            </a:gs>
            <a:gs pos="5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468219">
            <a:off x="2449384" y="-7928113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941675">
            <a:off x="7879635" y="3346271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1733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0000">
              <a:schemeClr val="bg1"/>
            </a:gs>
            <a:gs pos="30000">
              <a:srgbClr val="B6C6FF"/>
            </a:gs>
            <a:gs pos="9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143640" y="-7190305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02165">
            <a:off x="7399810" y="2857823"/>
            <a:ext cx="900000" cy="90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50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8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3216" y="-74864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978125">
            <a:off x="6289803" y="2657014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418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75000">
              <a:srgbClr val="284098"/>
            </a:gs>
            <a:gs pos="45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204993" y="-73721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138753">
            <a:off x="6092376" y="2823301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309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cxnSp>
        <p:nvCxnSpPr>
          <p:cNvPr id="5" name="Line">
            <a:extLst>
              <a:ext uri="{FF2B5EF4-FFF2-40B4-BE49-F238E27FC236}">
                <a16:creationId xmlns:a16="http://schemas.microsoft.com/office/drawing/2014/main" id="{BFF74C7D-84C0-490C-988F-E3C27AAC03C0}"/>
              </a:ext>
            </a:extLst>
          </p:cNvPr>
          <p:cNvCxnSpPr/>
          <p:nvPr/>
        </p:nvCxnSpPr>
        <p:spPr>
          <a:xfrm>
            <a:off x="5557130" y="2575876"/>
            <a:ext cx="270164" cy="228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ine">
            <a:extLst>
              <a:ext uri="{FF2B5EF4-FFF2-40B4-BE49-F238E27FC236}">
                <a16:creationId xmlns:a16="http://schemas.microsoft.com/office/drawing/2014/main" id="{2096623C-24C1-4769-8378-93646CA8FFBD}"/>
              </a:ext>
            </a:extLst>
          </p:cNvPr>
          <p:cNvCxnSpPr>
            <a:cxnSpLocks/>
          </p:cNvCxnSpPr>
          <p:nvPr/>
        </p:nvCxnSpPr>
        <p:spPr>
          <a:xfrm>
            <a:off x="5276884" y="2532062"/>
            <a:ext cx="198231" cy="13093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B8DB9826-10AC-4594-B06D-F83E590ACDD1}"/>
              </a:ext>
            </a:extLst>
          </p:cNvPr>
          <p:cNvCxnSpPr>
            <a:cxnSpLocks/>
          </p:cNvCxnSpPr>
          <p:nvPr/>
        </p:nvCxnSpPr>
        <p:spPr>
          <a:xfrm>
            <a:off x="5376000" y="3270730"/>
            <a:ext cx="251346" cy="539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">
            <a:extLst>
              <a:ext uri="{FF2B5EF4-FFF2-40B4-BE49-F238E27FC236}">
                <a16:creationId xmlns:a16="http://schemas.microsoft.com/office/drawing/2014/main" id="{EBA738D7-6DEF-453F-A588-0446B14C45DF}"/>
              </a:ext>
            </a:extLst>
          </p:cNvPr>
          <p:cNvCxnSpPr>
            <a:cxnSpLocks/>
          </p:cNvCxnSpPr>
          <p:nvPr/>
        </p:nvCxnSpPr>
        <p:spPr>
          <a:xfrm>
            <a:off x="4905579" y="3002215"/>
            <a:ext cx="448848" cy="1541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971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365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711673" y="-4920235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076505" y="250302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69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299290" y="1393232"/>
            <a:ext cx="7920000" cy="3960000"/>
          </a:xfrm>
          <a:prstGeom prst="roundRect">
            <a:avLst>
              <a:gd name="adj" fmla="val 2891"/>
            </a:avLst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  <a14:backgroundMark x1="48516" y1="18500" x2="48945" y2="31938"/>
                        <a14:backgroundMark x1="52188" y1="20000" x2="50195" y2="40750"/>
                        <a14:backgroundMark x1="60586" y1="54688" x2="39648" y2="65188"/>
                        <a14:backgroundMark x1="39648" y1="59313" x2="46367" y2="65063"/>
                        <a14:backgroundMark x1="46367" y1="65063" x2="57070" y2="67188"/>
                        <a14:backgroundMark x1="43164" y1="59562" x2="37031" y2="68125"/>
                        <a14:backgroundMark x1="37031" y1="68125" x2="37031" y2="68125"/>
                        <a14:backgroundMark x1="37813" y1="56625" x2="47266" y2="70688"/>
                        <a14:backgroundMark x1="47266" y1="70688" x2="48125" y2="58625"/>
                        <a14:backgroundMark x1="48125" y1="58625" x2="53555" y2="53938"/>
                        <a14:backgroundMark x1="61172" y1="57375" x2="60742" y2="69563"/>
                        <a14:backgroundMark x1="60742" y1="69563" x2="61641" y2="75500"/>
                        <a14:backgroundMark x1="65156" y1="65688" x2="56680" y2="77938"/>
                        <a14:backgroundMark x1="56680" y1="77938" x2="42109" y2="88938"/>
                        <a14:backgroundMark x1="42109" y1="88938" x2="42109" y2="88938"/>
                        <a14:backgroundMark x1="39648" y1="75250" x2="34336" y2="57875"/>
                        <a14:backgroundMark x1="34336" y1="57875" x2="35352" y2="55937"/>
                        <a14:backgroundMark x1="64531" y1="60563" x2="62109" y2="76063"/>
                        <a14:backgroundMark x1="62109" y1="76063" x2="59961" y2="77938"/>
                        <a14:backgroundMark x1="67305" y1="64688" x2="60430" y2="82313"/>
                        <a14:backgroundMark x1="60430" y1="82313" x2="60430" y2="82313"/>
                        <a14:backgroundMark x1="68516" y1="64688" x2="66484" y2="76750"/>
                        <a14:backgroundMark x1="66484" y1="76750" x2="62852" y2="86500"/>
                        <a14:backgroundMark x1="62852" y1="86500" x2="62852" y2="86500"/>
                        <a14:backgroundMark x1="68359" y1="68375" x2="64336" y2="80875"/>
                        <a14:backgroundMark x1="64336" y1="80875" x2="55703" y2="92813"/>
                        <a14:backgroundMark x1="55703" y1="92813" x2="54297" y2="93563"/>
                        <a14:backgroundMark x1="44219" y1="85000" x2="55703" y2="87938"/>
                        <a14:backgroundMark x1="43320" y1="90625" x2="52344" y2="86250"/>
                        <a14:backgroundMark x1="41953" y1="79875" x2="49258" y2="79875"/>
                        <a14:backgroundMark x1="44531" y1="90875" x2="45898" y2="90875"/>
                        <a14:backgroundMark x1="53086" y1="84500" x2="56445" y2="85000"/>
                        <a14:backgroundMark x1="56133" y1="86000" x2="59336" y2="86000"/>
                        <a14:backgroundMark x1="59219" y1="84250" x2="62109" y2="83750"/>
                        <a14:backgroundMark x1="33672" y1="67625" x2="35234" y2="76688"/>
                        <a14:backgroundMark x1="33086" y1="77938" x2="39219" y2="84500"/>
                        <a14:backgroundMark x1="39219" y1="84500" x2="40391" y2="84000"/>
                        <a14:backgroundMark x1="31992" y1="76438" x2="31172" y2="60500"/>
                        <a14:backgroundMark x1="31172" y1="60500" x2="34297" y2="52250"/>
                        <a14:backgroundMark x1="27891" y1="61313" x2="30625" y2="75500"/>
                        <a14:backgroundMark x1="30156" y1="69375" x2="34141" y2="79375"/>
                        <a14:backgroundMark x1="28633" y1="60563" x2="31836" y2="53000"/>
                        <a14:backgroundMark x1="30039" y1="53000" x2="39492" y2="46875"/>
                        <a14:backgroundMark x1="29883" y1="56875" x2="29727" y2="61063"/>
                        <a14:backgroundMark x1="30039" y1="55937" x2="28203" y2="62500"/>
                        <a14:backgroundMark x1="30781" y1="51500" x2="33086" y2="48813"/>
                        <a14:backgroundMark x1="31992" y1="48813" x2="32930" y2="45375"/>
                        <a14:backgroundMark x1="28633" y1="61063" x2="28477" y2="64688"/>
                        <a14:backgroundMark x1="29414" y1="56375" x2="31094" y2="53500"/>
                        <a14:backgroundMark x1="29102" y1="48563" x2="28477" y2="42250"/>
                        <a14:backgroundMark x1="27578" y1="42500" x2="27734" y2="49063"/>
                        <a14:backgroundMark x1="29570" y1="49563" x2="32148" y2="49063"/>
                        <a14:backgroundMark x1="30625" y1="48063" x2="30039" y2="39313"/>
                        <a14:backgroundMark x1="27734" y1="43188" x2="28789" y2="37313"/>
                        <a14:backgroundMark x1="30469" y1="37313" x2="33516" y2="29000"/>
                        <a14:backgroundMark x1="28945" y1="37563" x2="34297" y2="25625"/>
                        <a14:backgroundMark x1="27891" y1="32688" x2="33086" y2="27563"/>
                        <a14:backgroundMark x1="29258" y1="31250" x2="33828" y2="22688"/>
                        <a14:backgroundMark x1="30938" y1="25625" x2="37188" y2="21188"/>
                        <a14:backgroundMark x1="35508" y1="25375" x2="42383" y2="17313"/>
                        <a14:backgroundMark x1="33516" y1="22688" x2="39180" y2="19250"/>
                        <a14:backgroundMark x1="31563" y1="27813" x2="40273" y2="19500"/>
                        <a14:backgroundMark x1="40273" y1="19500" x2="40273" y2="19250"/>
                        <a14:backgroundMark x1="37344" y1="20250" x2="40273" y2="16813"/>
                        <a14:backgroundMark x1="36445" y1="19500" x2="43164" y2="18250"/>
                        <a14:backgroundMark x1="31719" y1="41250" x2="31406" y2="45188"/>
                        <a14:backgroundMark x1="33516" y1="44438" x2="35352" y2="39563"/>
                        <a14:backgroundMark x1="33984" y1="41000" x2="36758" y2="39313"/>
                        <a14:backgroundMark x1="37344" y1="37563" x2="38711" y2="36125"/>
                        <a14:backgroundMark x1="46523" y1="18250" x2="44063" y2="23375"/>
                        <a14:backgroundMark x1="46836" y1="16813" x2="52188" y2="13375"/>
                        <a14:backgroundMark x1="45586" y1="7750" x2="45469" y2="15563"/>
                        <a14:backgroundMark x1="44531" y1="6313" x2="45156" y2="6313"/>
                        <a14:backgroundMark x1="43633" y1="5313" x2="45313" y2="5313"/>
                        <a14:backgroundMark x1="45000" y1="5563" x2="48203" y2="11188"/>
                        <a14:backgroundMark x1="60273" y1="9000" x2="57969" y2="17563"/>
                        <a14:backgroundMark x1="60117" y1="9000" x2="58906" y2="7500"/>
                        <a14:backgroundMark x1="60742" y1="19750" x2="67344" y2="26313"/>
                        <a14:backgroundMark x1="67344" y1="26313" x2="71641" y2="35750"/>
                        <a14:backgroundMark x1="71641" y1="35750" x2="69805" y2="49188"/>
                        <a14:backgroundMark x1="69805" y1="49188" x2="71289" y2="42250"/>
                        <a14:backgroundMark x1="70039" y1="35625" x2="70977" y2="41750"/>
                        <a14:backgroundMark x1="72188" y1="36375" x2="72188" y2="43188"/>
                        <a14:backgroundMark x1="66367" y1="37563" x2="65781" y2="43938"/>
                        <a14:backgroundMark x1="70352" y1="53938" x2="67617" y2="51250"/>
                        <a14:backgroundMark x1="70352" y1="52000" x2="66992" y2="55937"/>
                        <a14:backgroundMark x1="40703" y1="78625" x2="48750" y2="76250"/>
                        <a14:backgroundMark x1="48750" y1="76250" x2="39297" y2="70500"/>
                        <a14:backgroundMark x1="39297" y1="70500" x2="46055" y2="75000"/>
                        <a14:backgroundMark x1="57656" y1="51500" x2="51250" y2="48500"/>
                        <a14:backgroundMark x1="51250" y1="48500" x2="65391" y2="55500"/>
                        <a14:backgroundMark x1="65391" y1="55500" x2="70156" y2="66000"/>
                        <a14:backgroundMark x1="70156" y1="66000" x2="72344" y2="65188"/>
                        <a14:backgroundMark x1="68828" y1="60313" x2="69727" y2="61313"/>
                        <a14:backgroundMark x1="68984" y1="59313" x2="68984" y2="70188"/>
                        <a14:backgroundMark x1="68984" y1="70188" x2="69297" y2="68875"/>
                        <a14:backgroundMark x1="70195" y1="62000" x2="71133" y2="61813"/>
                        <a14:backgroundMark x1="68359" y1="59813" x2="70039" y2="70813"/>
                        <a14:backgroundMark x1="70039" y1="70813" x2="70039" y2="70813"/>
                        <a14:backgroundMark x1="70352" y1="63750" x2="70820" y2="69875"/>
                        <a14:backgroundMark x1="70977" y1="63250" x2="71406" y2="65438"/>
                        <a14:backgroundMark x1="70039" y1="62750" x2="70039" y2="62750"/>
                        <a14:backgroundMark x1="70039" y1="62000" x2="71133" y2="67375"/>
                        <a14:backgroundMark x1="71133" y1="66938" x2="70039" y2="70313"/>
                        <a14:backgroundMark x1="70039" y1="69375" x2="69570" y2="72063"/>
                        <a14:backgroundMark x1="45586" y1="43688" x2="44688" y2="31000"/>
                        <a14:backgroundMark x1="44688" y1="31000" x2="44688" y2="31000"/>
                        <a14:backgroundMark x1="42852" y1="38313" x2="43164" y2="35125"/>
                        <a14:backgroundMark x1="54922" y1="37063" x2="55078" y2="36375"/>
                        <a14:backgroundMark x1="55703" y1="36875" x2="56602" y2="37313"/>
                        <a14:backgroundMark x1="56445" y1="40500" x2="55078" y2="41750"/>
                        <a14:backgroundMark x1="59805" y1="43188" x2="59961" y2="44438"/>
                        <a14:backgroundMark x1="61328" y1="39813" x2="60898" y2="42500"/>
                        <a14:backgroundMark x1="61172" y1="39563" x2="59219" y2="41500"/>
                        <a14:backgroundMark x1="61953" y1="39063" x2="62852" y2="44438"/>
                        <a14:backgroundMark x1="61016" y1="40500" x2="62852" y2="42250"/>
                        <a14:backgroundMark x1="48203" y1="11688" x2="55000" y2="16625"/>
                        <a14:backgroundMark x1="55000" y1="16625" x2="55234" y2="17813"/>
                        <a14:backgroundMark x1="51406" y1="12188" x2="53711" y2="12625"/>
                        <a14:backgroundMark x1="51719" y1="11188" x2="54609" y2="12625"/>
                        <a14:backgroundMark x1="54453" y1="12375" x2="54766" y2="15313"/>
                        <a14:backgroundMark x1="50938" y1="21438" x2="49258" y2="25375"/>
                        <a14:backgroundMark x1="50664" y1="25625" x2="50781" y2="27563"/>
                        <a14:backgroundMark x1="50195" y1="25375" x2="50664" y2="25375"/>
                        <a14:backgroundMark x1="46055" y1="31000" x2="45586" y2="33188"/>
                        <a14:backgroundMark x1="46367" y1="28063" x2="46055" y2="31250"/>
                        <a14:backgroundMark x1="43789" y1="36875" x2="43789" y2="38563"/>
                        <a14:backgroundMark x1="46211" y1="47125" x2="49102" y2="47625"/>
                        <a14:backgroundMark x1="42539" y1="44938" x2="43477" y2="47625"/>
                        <a14:backgroundMark x1="45313" y1="34625" x2="44063" y2="37813"/>
                        <a14:backgroundMark x1="53867" y1="36625" x2="55547" y2="40500"/>
                        <a14:backgroundMark x1="52461" y1="44438" x2="54023" y2="47125"/>
                        <a14:backgroundMark x1="52461" y1="46125" x2="53086" y2="47875"/>
                        <a14:backgroundMark x1="52344" y1="42000" x2="52344" y2="43938"/>
                        <a14:backgroundMark x1="54453" y1="45375" x2="54609" y2="45875"/>
                        <a14:backgroundMark x1="62852" y1="49313" x2="64688" y2="54688"/>
                        <a14:backgroundMark x1="56914" y1="62000" x2="57383" y2="63250"/>
                        <a14:backgroundMark x1="53398" y1="70563" x2="53711" y2="71063"/>
                        <a14:backgroundMark x1="54609" y1="20500" x2="53867" y2="30000"/>
                        <a14:backgroundMark x1="61172" y1="37813" x2="56367" y2="46125"/>
                        <a14:backgroundMark x1="56367" y1="46125" x2="57383" y2="45375"/>
                        <a14:backgroundMark x1="60898" y1="44688" x2="63633" y2="45375"/>
                        <a14:backgroundMark x1="64688" y1="49813" x2="67461" y2="53000"/>
                        <a14:backgroundMark x1="44531" y1="52500" x2="44531" y2="52500"/>
                        <a14:backgroundMark x1="48516" y1="54188" x2="48516" y2="54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89508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backgroundMark x1="50677" y1="18519" x2="43177" y2="54352"/>
                        <a14:backgroundMark x1="53438" y1="21852" x2="49531" y2="64630"/>
                        <a14:backgroundMark x1="49219" y1="24167" x2="47240" y2="64352"/>
                        <a14:backgroundMark x1="45052" y1="34167" x2="40156" y2="50556"/>
                        <a14:backgroundMark x1="44792" y1="35926" x2="41615" y2="53889"/>
                        <a14:backgroundMark x1="44948" y1="31111" x2="39323" y2="41019"/>
                        <a14:backgroundMark x1="39010" y1="41852" x2="38906" y2="53056"/>
                        <a14:backgroundMark x1="38021" y1="47685" x2="35885" y2="52037"/>
                        <a14:backgroundMark x1="40469" y1="41574" x2="40469" y2="50278"/>
                        <a14:backgroundMark x1="47500" y1="10370" x2="54010" y2="10370"/>
                        <a14:backgroundMark x1="47500" y1="8333" x2="54844" y2="13148"/>
                        <a14:backgroundMark x1="51406" y1="9352" x2="55885" y2="13704"/>
                        <a14:backgroundMark x1="54115" y1="43889" x2="54271" y2="63056"/>
                        <a14:backgroundMark x1="58281" y1="42037" x2="59010" y2="56111"/>
                        <a14:backgroundMark x1="57865" y1="43889" x2="56875" y2="54630"/>
                        <a14:backgroundMark x1="54010" y1="60278" x2="50521" y2="75093"/>
                        <a14:backgroundMark x1="48958" y1="65370" x2="49375" y2="80741"/>
                        <a14:backgroundMark x1="49375" y1="80741" x2="49375" y2="80741"/>
                        <a14:backgroundMark x1="45208" y1="57963" x2="45052" y2="73519"/>
                        <a14:backgroundMark x1="49948" y1="63333" x2="54844" y2="74815"/>
                        <a14:backgroundMark x1="54844" y1="74815" x2="55000" y2="74815"/>
                        <a14:backgroundMark x1="54010" y1="67130" x2="55417" y2="79907"/>
                        <a14:backgroundMark x1="55573" y1="68981" x2="56563" y2="76574"/>
                        <a14:backgroundMark x1="55156" y1="64815" x2="55156" y2="73056"/>
                        <a14:backgroundMark x1="54010" y1="18056" x2="51094" y2="17778"/>
                        <a14:backgroundMark x1="56563" y1="35648" x2="57135" y2="41852"/>
                        <a14:backgroundMark x1="49531" y1="78889" x2="45781" y2="79722"/>
                        <a14:backgroundMark x1="47396" y1="29074" x2="45781" y2="34444"/>
                        <a14:backgroundMark x1="55417" y1="19074" x2="57448" y2="20370"/>
                        <a14:backgroundMark x1="50417" y1="77593" x2="49948" y2="80463"/>
                        <a14:backgroundMark x1="55729" y1="31852" x2="55729" y2="31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95869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414490" y="3415531"/>
            <a:ext cx="1597868" cy="840643"/>
            <a:chOff x="8251200" y="3415531"/>
            <a:chExt cx="1597868" cy="840643"/>
          </a:xfrm>
          <a:noFill/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noFill/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noFill/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noFill/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176" r="10580">
                          <a14:backgroundMark x1="4885" y1="36842" x2="3817" y2="48246"/>
                          <a14:backgroundMark x1="6107" y1="35088" x2="6870" y2="55263"/>
                          <a14:backgroundMark x1="5344" y1="37719" x2="3511" y2="59649"/>
                          <a14:backgroundMark x1="2901" y1="49123" x2="3817" y2="78070"/>
                          <a14:backgroundMark x1="4885" y1="67544" x2="7328" y2="75439"/>
                          <a14:backgroundMark x1="7634" y1="56140" x2="7328" y2="70175"/>
                        </a14:backgroundRemoval>
                      </a14:imgEffect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grpFill/>
            <a:ln>
              <a:noFill/>
            </a:ln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561604" y="4054088"/>
            <a:ext cx="1596647" cy="806548"/>
            <a:chOff x="5398314" y="4054088"/>
            <a:chExt cx="1596647" cy="806548"/>
          </a:xfrm>
          <a:noFill/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noFill/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noFill/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noFill/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73950" r="84382">
                          <a14:backgroundMark x1="79389" y1="46491" x2="79389" y2="46491"/>
                          <a14:backgroundMark x1="74046" y1="28070" x2="78931" y2="84211"/>
                          <a14:backgroundMark x1="78779" y1="57018" x2="80000" y2="31579"/>
                          <a14:backgroundMark x1="79695" y1="44737" x2="77710" y2="24561"/>
                          <a14:backgroundMark x1="79847" y1="41228" x2="81985" y2="33333"/>
                          <a14:backgroundMark x1="81832" y1="48246" x2="83206" y2="54386"/>
                          <a14:backgroundMark x1="82748" y1="55263" x2="83359" y2="56140"/>
                          <a14:backgroundMark x1="80916" y1="53509" x2="80611" y2="60526"/>
                          <a14:backgroundMark x1="80611" y1="62281" x2="77557" y2="33333"/>
                          <a14:backgroundMark x1="76794" y1="44737" x2="75420" y2="65789"/>
                          <a14:backgroundMark x1="78779" y1="53509" x2="81832" y2="62281"/>
                          <a14:backgroundMark x1="82137" y1="58772" x2="81985" y2="78947"/>
                          <a14:backgroundMark x1="79084" y1="31579" x2="77557" y2="22807"/>
                          <a14:backgroundMark x1="78321" y1="36842" x2="80000" y2="81579"/>
                          <a14:backgroundMark x1="75115" y1="34211" x2="74656" y2="44737"/>
                          <a14:backgroundMark x1="76183" y1="36842" x2="74656" y2="45614"/>
                          <a14:backgroundMark x1="80916" y1="36842" x2="83359" y2="42982"/>
                        </a14:backgroundRemoval>
                      </a14:imgEffect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grpFill/>
            <a:ln>
              <a:noFill/>
            </a:ln>
            <a:effectLst>
              <a:outerShdw blurRad="38100" algn="ctr" rotWithShape="0">
                <a:schemeClr val="tx1"/>
              </a:outerShdw>
            </a:effectLst>
          </p:spPr>
        </p:pic>
      </p:grpSp>
      <p:sp>
        <p:nvSpPr>
          <p:cNvPr id="39" name="Text">
            <a:extLst>
              <a:ext uri="{FF2B5EF4-FFF2-40B4-BE49-F238E27FC236}">
                <a16:creationId xmlns:a16="http://schemas.microsoft.com/office/drawing/2014/main" id="{A1446240-A7E7-41E3-AF2C-0635E83837B7}"/>
              </a:ext>
            </a:extLst>
          </p:cNvPr>
          <p:cNvSpPr txBox="1"/>
          <p:nvPr/>
        </p:nvSpPr>
        <p:spPr>
          <a:xfrm>
            <a:off x="2558759" y="2895628"/>
            <a:ext cx="3240000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</a:t>
            </a:r>
            <a:endParaRPr lang="en-US" altLang="zh-CN" sz="1400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endParaRPr lang="en-US" altLang="zh-CN" sz="2800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r>
              <a:rPr lang="zh-CN" altLang="en-US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常驻祈愿，永久性祈愿活动。具体内容查看</a:t>
            </a:r>
            <a:r>
              <a:rPr lang="en-US" altLang="zh-CN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【</a:t>
            </a:r>
            <a:r>
              <a:rPr lang="zh-CN" altLang="en-US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r>
              <a:rPr lang="en-US" altLang="zh-CN" sz="12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】</a:t>
            </a:r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F848A671-8DBB-4E4B-A0F1-30D95E411740}"/>
              </a:ext>
            </a:extLst>
          </p:cNvPr>
          <p:cNvSpPr/>
          <p:nvPr/>
        </p:nvSpPr>
        <p:spPr>
          <a:xfrm>
            <a:off x="2656785" y="3199454"/>
            <a:ext cx="2880000" cy="288000"/>
          </a:xfrm>
          <a:prstGeom prst="roundRect">
            <a:avLst>
              <a:gd name="adj" fmla="val 11610"/>
            </a:avLst>
          </a:prstGeom>
          <a:noFill/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zh-CN" altLang="en-US" sz="14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每十次祈愿必出四星或以上物品。</a:t>
            </a:r>
            <a:endParaRPr lang="en-US" sz="1400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cxnSp>
        <p:nvCxnSpPr>
          <p:cNvPr id="38" name="!! Line (Vertical)">
            <a:extLst>
              <a:ext uri="{FF2B5EF4-FFF2-40B4-BE49-F238E27FC236}">
                <a16:creationId xmlns:a16="http://schemas.microsoft.com/office/drawing/2014/main" id="{2B37E8CE-ACBB-44D8-9E45-9B0CD05D2158}"/>
              </a:ext>
            </a:extLst>
          </p:cNvPr>
          <p:cNvCxnSpPr>
            <a:cxnSpLocks/>
          </p:cNvCxnSpPr>
          <p:nvPr/>
        </p:nvCxnSpPr>
        <p:spPr>
          <a:xfrm>
            <a:off x="2440786" y="2946337"/>
            <a:ext cx="0" cy="972000"/>
          </a:xfrm>
          <a:prstGeom prst="line">
            <a:avLst/>
          </a:prstGeom>
          <a:noFill/>
          <a:ln w="38100" cap="flat">
            <a:noFill/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Line">
            <a:extLst>
              <a:ext uri="{FF2B5EF4-FFF2-40B4-BE49-F238E27FC236}">
                <a16:creationId xmlns:a16="http://schemas.microsoft.com/office/drawing/2014/main" id="{B0BC1759-4CE1-473B-88DD-5E50DFA80EBB}"/>
              </a:ext>
            </a:extLst>
          </p:cNvPr>
          <p:cNvCxnSpPr/>
          <p:nvPr/>
        </p:nvCxnSpPr>
        <p:spPr>
          <a:xfrm>
            <a:off x="2677889" y="2700000"/>
            <a:ext cx="2520000" cy="0"/>
          </a:xfrm>
          <a:prstGeom prst="line">
            <a:avLst/>
          </a:prstGeom>
          <a:noFill/>
          <a:ln w="12700" cap="rnd">
            <a:noFill/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">
            <a:extLst>
              <a:ext uri="{FF2B5EF4-FFF2-40B4-BE49-F238E27FC236}">
                <a16:creationId xmlns:a16="http://schemas.microsoft.com/office/drawing/2014/main" id="{5A630E67-AD2C-4397-8440-98EFBD34B083}"/>
              </a:ext>
            </a:extLst>
          </p:cNvPr>
          <p:cNvSpPr txBox="1"/>
          <p:nvPr/>
        </p:nvSpPr>
        <p:spPr>
          <a:xfrm>
            <a:off x="2558759" y="1937569"/>
            <a:ext cx="2160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悠悠幻梦</a:t>
            </a:r>
            <a:endParaRPr lang="en-US" altLang="zh-CN" sz="3600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6" name="Rectangle">
            <a:extLst>
              <a:ext uri="{FF2B5EF4-FFF2-40B4-BE49-F238E27FC236}">
                <a16:creationId xmlns:a16="http://schemas.microsoft.com/office/drawing/2014/main" id="{64377845-DEA5-46B3-ACA0-1027725917BB}"/>
              </a:ext>
            </a:extLst>
          </p:cNvPr>
          <p:cNvSpPr/>
          <p:nvPr/>
        </p:nvSpPr>
        <p:spPr>
          <a:xfrm>
            <a:off x="2252119" y="1342768"/>
            <a:ext cx="1008000" cy="288000"/>
          </a:xfrm>
          <a:prstGeom prst="roundRect">
            <a:avLst>
              <a:gd name="adj" fmla="val 50000"/>
            </a:avLst>
          </a:prstGeom>
          <a:noFill/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400" dirty="0">
                <a:noFill/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</a:t>
            </a:r>
            <a:endParaRPr lang="en-US" sz="1400" dirty="0">
              <a:noFill/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327249BB-EB44-4411-BF14-DA6014E29BE9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1BF0393B-26CE-40B2-A151-D77AA8401005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121E9901-661B-414F-879E-E4A551E67A41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0544644D-9164-47C4-96B3-E7A0DF6647EC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360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CC578E2F-38A5-4C6A-98FB-9CA5BDC2DC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73644DEC-18DA-4778-AE3E-F0506945AC41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2D0E2B2C-75AE-4021-A03E-28D3A308AF8D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473E96C8-59BE-4738-96E7-3741E2EE35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2C769776-B973-4D04-9457-9E59F2CBA64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A24DA7FD-2C44-4836-8091-FBA9EFD622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163524"/>
            <a:ext cx="1080000" cy="552328"/>
            <a:chOff x="5556000" y="163524"/>
            <a:chExt cx="1080000" cy="552328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backgroundMark x1="48542" y1="11759" x2="56927" y2="22593"/>
                          <a14:backgroundMark x1="50938" y1="12130" x2="54375" y2="11019"/>
                          <a14:backgroundMark x1="48333" y1="10463" x2="49583" y2="21111"/>
                          <a14:backgroundMark x1="48698" y1="8981" x2="48646" y2="9815"/>
                          <a14:backgroundMark x1="50208" y1="26389" x2="51979" y2="30833"/>
                          <a14:backgroundMark x1="49427" y1="26574" x2="49010" y2="37685"/>
                          <a14:backgroundMark x1="46458" y1="34259" x2="48229" y2="50093"/>
                          <a14:backgroundMark x1="46250" y1="32315" x2="45938" y2="37963"/>
                          <a14:backgroundMark x1="48385" y1="27130" x2="50104" y2="39722"/>
                          <a14:backgroundMark x1="56198" y1="33333" x2="56615" y2="41296"/>
                          <a14:backgroundMark x1="54531" y1="34444" x2="53281" y2="47315"/>
                          <a14:backgroundMark x1="52604" y1="51574" x2="51510" y2="58148"/>
                          <a14:backgroundMark x1="50052" y1="50185" x2="51198" y2="65556"/>
                          <a14:backgroundMark x1="46927" y1="56667" x2="48177" y2="67407"/>
                          <a14:backgroundMark x1="45833" y1="56759" x2="45469" y2="64537"/>
                          <a14:backgroundMark x1="42917" y1="41944" x2="38177" y2="48704"/>
                          <a14:backgroundMark x1="43385" y1="39907" x2="44167" y2="37593"/>
                          <a14:backgroundMark x1="56354" y1="45926" x2="59323" y2="53519"/>
                          <a14:backgroundMark x1="46094" y1="56296" x2="46146" y2="62130"/>
                          <a14:backgroundMark x1="43594" y1="56759" x2="46406" y2="67130"/>
                          <a14:backgroundMark x1="48698" y1="65185" x2="49010" y2="78519"/>
                          <a14:backgroundMark x1="53021" y1="68796" x2="54531" y2="72778"/>
                          <a14:backgroundMark x1="55573" y1="70926" x2="55208" y2="75093"/>
                          <a14:backgroundMark x1="50938" y1="75741" x2="50260" y2="78519"/>
                          <a14:backgroundMark x1="55573" y1="69815" x2="55365" y2="76481"/>
                          <a14:backgroundMark x1="57240" y1="68796" x2="54740" y2="69722"/>
                          <a14:backgroundMark x1="52031" y1="73889" x2="48802" y2="76852"/>
                          <a14:backgroundMark x1="47865" y1="76296" x2="50938" y2="78611"/>
                          <a14:backgroundMark x1="47344" y1="79074" x2="50469" y2="80185"/>
                          <a14:backgroundMark x1="47656" y1="76481" x2="49583" y2="76852"/>
                          <a14:backgroundMark x1="46771" y1="29167" x2="46250" y2="31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163524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16000" y="3249000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6375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300"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628545" y="-499297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159633" y="2430283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079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426361" y="-514722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460969" y="225363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725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228932" y="-533425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658398" y="206660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019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296919" y="-5833021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184248" y="153666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882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837251" y="-644609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724580" y="92359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77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1752480" y="-709912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8639810" y="26798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4942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3321505" y="-786963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670657">
            <a:off x="10208835" y="-424619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090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647609">
            <a:off x="5600955" y="-14287579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254229" y="-137019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522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4322871" y="-11163555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7092918" y="205880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6182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2482156" y="-8543077"/>
            <a:ext cx="1552932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4706126" y="3534317"/>
            <a:ext cx="4320000" cy="43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2302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sp>
        <p:nvSpPr>
          <p:cNvPr id="39" name="Text">
            <a:extLst>
              <a:ext uri="{FF2B5EF4-FFF2-40B4-BE49-F238E27FC236}">
                <a16:creationId xmlns:a16="http://schemas.microsoft.com/office/drawing/2014/main" id="{A1446240-A7E7-41E3-AF2C-0635E83837B7}"/>
              </a:ext>
            </a:extLst>
          </p:cNvPr>
          <p:cNvSpPr txBox="1"/>
          <p:nvPr/>
        </p:nvSpPr>
        <p:spPr>
          <a:xfrm>
            <a:off x="2395469" y="2895628"/>
            <a:ext cx="3240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</a:t>
            </a:r>
            <a:endParaRPr lang="en-US" altLang="zh-CN" sz="1400" dirty="0">
              <a:solidFill>
                <a:srgbClr val="59575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endParaRPr lang="en-US" altLang="zh-CN" sz="2800" dirty="0">
              <a:solidFill>
                <a:srgbClr val="59575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r>
              <a:rPr lang="zh-CN" altLang="en-US" sz="12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常驻祈愿，永久性祈愿活动。具体内容查看</a:t>
            </a:r>
            <a:r>
              <a:rPr lang="en-US" altLang="zh-CN" sz="12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【</a:t>
            </a:r>
            <a:r>
              <a:rPr lang="zh-CN" altLang="en-US" sz="12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r>
              <a:rPr lang="en-US" altLang="zh-CN" sz="12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】</a:t>
            </a:r>
            <a:endParaRPr lang="en-US" altLang="zh-CN" sz="1200" dirty="0">
              <a:solidFill>
                <a:srgbClr val="747DC6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F848A671-8DBB-4E4B-A0F1-30D95E411740}"/>
              </a:ext>
            </a:extLst>
          </p:cNvPr>
          <p:cNvSpPr/>
          <p:nvPr/>
        </p:nvSpPr>
        <p:spPr>
          <a:xfrm>
            <a:off x="2493495" y="3199454"/>
            <a:ext cx="2880000" cy="288000"/>
          </a:xfrm>
          <a:prstGeom prst="roundRect">
            <a:avLst>
              <a:gd name="adj" fmla="val 11610"/>
            </a:avLst>
          </a:prstGeom>
          <a:solidFill>
            <a:srgbClr val="747DC6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zh-CN" alt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每十次祈愿必出四星或以上物品。</a:t>
            </a:r>
            <a:endParaRPr lang="en-US" sz="1400" dirty="0"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cxnSp>
        <p:nvCxnSpPr>
          <p:cNvPr id="38" name="!! Line (Vertical)">
            <a:extLst>
              <a:ext uri="{FF2B5EF4-FFF2-40B4-BE49-F238E27FC236}">
                <a16:creationId xmlns:a16="http://schemas.microsoft.com/office/drawing/2014/main" id="{2B37E8CE-ACBB-44D8-9E45-9B0CD05D2158}"/>
              </a:ext>
            </a:extLst>
          </p:cNvPr>
          <p:cNvCxnSpPr>
            <a:cxnSpLocks/>
          </p:cNvCxnSpPr>
          <p:nvPr/>
        </p:nvCxnSpPr>
        <p:spPr>
          <a:xfrm>
            <a:off x="2277496" y="2946337"/>
            <a:ext cx="0" cy="972000"/>
          </a:xfrm>
          <a:prstGeom prst="line">
            <a:avLst/>
          </a:prstGeom>
          <a:ln w="38100" cap="flat">
            <a:solidFill>
              <a:srgbClr val="595757"/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Line">
            <a:extLst>
              <a:ext uri="{FF2B5EF4-FFF2-40B4-BE49-F238E27FC236}">
                <a16:creationId xmlns:a16="http://schemas.microsoft.com/office/drawing/2014/main" id="{B0BC1759-4CE1-473B-88DD-5E50DFA80EBB}"/>
              </a:ext>
            </a:extLst>
          </p:cNvPr>
          <p:cNvCxnSpPr/>
          <p:nvPr/>
        </p:nvCxnSpPr>
        <p:spPr>
          <a:xfrm>
            <a:off x="2514599" y="2700000"/>
            <a:ext cx="2520000" cy="0"/>
          </a:xfrm>
          <a:prstGeom prst="line">
            <a:avLst/>
          </a:prstGeom>
          <a:ln w="12700" cap="rnd">
            <a:solidFill>
              <a:srgbClr val="C1BFBD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">
            <a:extLst>
              <a:ext uri="{FF2B5EF4-FFF2-40B4-BE49-F238E27FC236}">
                <a16:creationId xmlns:a16="http://schemas.microsoft.com/office/drawing/2014/main" id="{5A630E67-AD2C-4397-8440-98EFBD34B083}"/>
              </a:ext>
            </a:extLst>
          </p:cNvPr>
          <p:cNvSpPr txBox="1"/>
          <p:nvPr/>
        </p:nvSpPr>
        <p:spPr>
          <a:xfrm>
            <a:off x="2395469" y="1937569"/>
            <a:ext cx="216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悠悠</a:t>
            </a:r>
            <a:r>
              <a:rPr lang="zh-CN" altLang="en-US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幻梦</a:t>
            </a:r>
            <a:endParaRPr lang="en-US" altLang="zh-CN" sz="3600" dirty="0">
              <a:solidFill>
                <a:srgbClr val="747DC6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6" name="Rectangle">
            <a:extLst>
              <a:ext uri="{FF2B5EF4-FFF2-40B4-BE49-F238E27FC236}">
                <a16:creationId xmlns:a16="http://schemas.microsoft.com/office/drawing/2014/main" id="{64377845-DEA5-46B3-ACA0-1027725917BB}"/>
              </a:ext>
            </a:extLst>
          </p:cNvPr>
          <p:cNvSpPr/>
          <p:nvPr/>
        </p:nvSpPr>
        <p:spPr>
          <a:xfrm>
            <a:off x="2088829" y="1342768"/>
            <a:ext cx="1008000" cy="288000"/>
          </a:xfrm>
          <a:prstGeom prst="roundRect">
            <a:avLst>
              <a:gd name="adj" fmla="val 50000"/>
            </a:avLst>
          </a:prstGeom>
          <a:solidFill>
            <a:srgbClr val="747DC6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常驻祈愿</a:t>
            </a:r>
            <a:endParaRPr lang="en-US" sz="1400" dirty="0">
              <a:solidFill>
                <a:schemeClr val="bg1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327249BB-EB44-4411-BF14-DA6014E29BE9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1BF0393B-26CE-40B2-A151-D77AA8401005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121E9901-661B-414F-879E-E4A551E67A41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0544644D-9164-47C4-96B3-E7A0DF6647EC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360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CC578E2F-38A5-4C6A-98FB-9CA5BDC2DC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73644DEC-18DA-4778-AE3E-F0506945AC41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2D0E2B2C-75AE-4021-A03E-28D3A308AF8D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473E96C8-59BE-4738-96E7-3741E2EE35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2C769776-B973-4D04-9457-9E59F2CBA64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A24DA7FD-2C44-4836-8091-FBA9EFD622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16000" y="3249000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45133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 advClick="0" advTm="0">
        <p159:morph option="byObject"/>
      </p:transition>
    </mc:Choice>
    <mc:Fallback>
      <p:transition advClick="0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-261017" y="-12716331"/>
            <a:ext cx="6112568" cy="23691855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66FF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12609" y="2712342"/>
            <a:ext cx="17280000" cy="172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66FF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745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30A01F85-F4A7-4CB9-932C-ABBBAC1B6065}"/>
              </a:ext>
            </a:extLst>
          </p:cNvPr>
          <p:cNvSpPr>
            <a:spLocks noChangeAspect="1"/>
          </p:cNvSpPr>
          <p:nvPr/>
        </p:nvSpPr>
        <p:spPr>
          <a:xfrm>
            <a:off x="3216000" y="549000"/>
            <a:ext cx="5760000" cy="5760000"/>
          </a:xfrm>
          <a:prstGeom prst="star16">
            <a:avLst>
              <a:gd name="adj" fmla="val 32400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9BFCBA2C-F9AA-428D-8FB0-6CEDF62272C4}"/>
              </a:ext>
            </a:extLst>
          </p:cNvPr>
          <p:cNvGrpSpPr/>
          <p:nvPr/>
        </p:nvGrpSpPr>
        <p:grpSpPr>
          <a:xfrm>
            <a:off x="3186545" y="-3566641"/>
            <a:ext cx="5818911" cy="13991283"/>
            <a:chOff x="4842163" y="1070264"/>
            <a:chExt cx="1763326" cy="4239830"/>
          </a:xfrm>
        </p:grpSpPr>
        <p:cxnSp>
          <p:nvCxnSpPr>
            <p:cNvPr id="15" name="Line">
              <a:extLst>
                <a:ext uri="{FF2B5EF4-FFF2-40B4-BE49-F238E27FC236}">
                  <a16:creationId xmlns:a16="http://schemas.microsoft.com/office/drawing/2014/main" id="{E2CB7AF0-ABE2-4AFB-B9C9-D30703FB55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Moon">
              <a:extLst>
                <a:ext uri="{FF2B5EF4-FFF2-40B4-BE49-F238E27FC236}">
                  <a16:creationId xmlns:a16="http://schemas.microsoft.com/office/drawing/2014/main" id="{8C46BA39-425C-403E-A7FD-60D2DD210AF4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620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tar Bg">
            <a:extLst>
              <a:ext uri="{FF2B5EF4-FFF2-40B4-BE49-F238E27FC236}">
                <a16:creationId xmlns:a16="http://schemas.microsoft.com/office/drawing/2014/main" id="{ACA0DD7B-A208-4BDF-9AE0-4DE0FC65EF48}"/>
              </a:ext>
            </a:extLst>
          </p:cNvPr>
          <p:cNvSpPr>
            <a:spLocks noChangeAspect="1"/>
          </p:cNvSpPr>
          <p:nvPr/>
        </p:nvSpPr>
        <p:spPr>
          <a:xfrm>
            <a:off x="2496000" y="-171000"/>
            <a:ext cx="7200000" cy="72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3366FF">
                  <a:alpha val="49804"/>
                </a:srgbClr>
              </a:gs>
              <a:gs pos="100000">
                <a:srgbClr val="99CC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4" name="Group">
            <a:extLst>
              <a:ext uri="{FF2B5EF4-FFF2-40B4-BE49-F238E27FC236}">
                <a16:creationId xmlns:a16="http://schemas.microsoft.com/office/drawing/2014/main" id="{CFD94291-E5BF-4DD7-ACF0-56607E316C75}"/>
              </a:ext>
            </a:extLst>
          </p:cNvPr>
          <p:cNvGrpSpPr/>
          <p:nvPr/>
        </p:nvGrpSpPr>
        <p:grpSpPr>
          <a:xfrm>
            <a:off x="5214337" y="1309085"/>
            <a:ext cx="1763326" cy="4239830"/>
            <a:chOff x="4842163" y="1070264"/>
            <a:chExt cx="1763326" cy="4239830"/>
          </a:xfrm>
        </p:grpSpPr>
        <p:cxnSp>
          <p:nvCxnSpPr>
            <p:cNvPr id="6" name="Line">
              <a:extLst>
                <a:ext uri="{FF2B5EF4-FFF2-40B4-BE49-F238E27FC236}">
                  <a16:creationId xmlns:a16="http://schemas.microsoft.com/office/drawing/2014/main" id="{9453A68E-99C1-444D-A607-306D10EA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Moon">
              <a:extLst>
                <a:ext uri="{FF2B5EF4-FFF2-40B4-BE49-F238E27FC236}">
                  <a16:creationId xmlns:a16="http://schemas.microsoft.com/office/drawing/2014/main" id="{7E7DFE4C-3008-4E3F-8498-3D738183ACED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5776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D2DDB827-C8AD-44FB-8B33-861B864E9CC2}"/>
              </a:ext>
            </a:extLst>
          </p:cNvPr>
          <p:cNvSpPr>
            <a:spLocks noChangeAspect="1"/>
          </p:cNvSpPr>
          <p:nvPr/>
        </p:nvSpPr>
        <p:spPr>
          <a:xfrm>
            <a:off x="2703820" y="-171000"/>
            <a:ext cx="7200000" cy="7200000"/>
          </a:xfrm>
          <a:prstGeom prst="star16">
            <a:avLst>
              <a:gd name="adj" fmla="val 24318"/>
            </a:avLst>
          </a:prstGeom>
          <a:gradFill flip="none" rotWithShape="1">
            <a:gsLst>
              <a:gs pos="30000">
                <a:srgbClr val="3366FF">
                  <a:alpha val="0"/>
                </a:srgbClr>
              </a:gs>
              <a:gs pos="60000">
                <a:srgbClr val="99CC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4" name="!!Group">
            <a:extLst>
              <a:ext uri="{FF2B5EF4-FFF2-40B4-BE49-F238E27FC236}">
                <a16:creationId xmlns:a16="http://schemas.microsoft.com/office/drawing/2014/main" id="{CFD94291-E5BF-4DD7-ACF0-56607E316C75}"/>
              </a:ext>
            </a:extLst>
          </p:cNvPr>
          <p:cNvGrpSpPr/>
          <p:nvPr/>
        </p:nvGrpSpPr>
        <p:grpSpPr>
          <a:xfrm>
            <a:off x="5214337" y="1309085"/>
            <a:ext cx="1763326" cy="4239830"/>
            <a:chOff x="4842163" y="1070264"/>
            <a:chExt cx="1763326" cy="4239830"/>
          </a:xfrm>
        </p:grpSpPr>
        <p:cxnSp>
          <p:nvCxnSpPr>
            <p:cNvPr id="6" name="Line">
              <a:extLst>
                <a:ext uri="{FF2B5EF4-FFF2-40B4-BE49-F238E27FC236}">
                  <a16:creationId xmlns:a16="http://schemas.microsoft.com/office/drawing/2014/main" id="{9453A68E-99C1-444D-A607-306D10EA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Moon">
              <a:extLst>
                <a:ext uri="{FF2B5EF4-FFF2-40B4-BE49-F238E27FC236}">
                  <a16:creationId xmlns:a16="http://schemas.microsoft.com/office/drawing/2014/main" id="{7E7DFE4C-3008-4E3F-8498-3D738183ACED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sp>
        <p:nvSpPr>
          <p:cNvPr id="15" name="Text">
            <a:extLst>
              <a:ext uri="{FF2B5EF4-FFF2-40B4-BE49-F238E27FC236}">
                <a16:creationId xmlns:a16="http://schemas.microsoft.com/office/drawing/2014/main" id="{368FABD5-F5E5-416D-AECC-83BC672B4BD8}"/>
              </a:ext>
            </a:extLst>
          </p:cNvPr>
          <p:cNvSpPr txBox="1"/>
          <p:nvPr/>
        </p:nvSpPr>
        <p:spPr>
          <a:xfrm>
            <a:off x="1864800" y="3631001"/>
            <a:ext cx="288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noFill/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低配苍翠猎弓</a:t>
            </a:r>
            <a:endParaRPr lang="en-US" altLang="zh-CN" sz="3200" dirty="0">
              <a:noFill/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43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tar Bg">
            <a:extLst>
              <a:ext uri="{FF2B5EF4-FFF2-40B4-BE49-F238E27FC236}">
                <a16:creationId xmlns:a16="http://schemas.microsoft.com/office/drawing/2014/main" id="{41D8BC26-85A4-4400-9643-7ACB5B064426}"/>
              </a:ext>
            </a:extLst>
          </p:cNvPr>
          <p:cNvSpPr>
            <a:spLocks noChangeAspect="1"/>
          </p:cNvSpPr>
          <p:nvPr/>
        </p:nvSpPr>
        <p:spPr>
          <a:xfrm>
            <a:off x="-822640" y="-3771000"/>
            <a:ext cx="14400000" cy="14400000"/>
          </a:xfrm>
          <a:prstGeom prst="star16">
            <a:avLst>
              <a:gd name="adj" fmla="val 24318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4" name="!!Group">
            <a:extLst>
              <a:ext uri="{FF2B5EF4-FFF2-40B4-BE49-F238E27FC236}">
                <a16:creationId xmlns:a16="http://schemas.microsoft.com/office/drawing/2014/main" id="{CFD94291-E5BF-4DD7-ACF0-56607E316C75}"/>
              </a:ext>
            </a:extLst>
          </p:cNvPr>
          <p:cNvGrpSpPr/>
          <p:nvPr/>
        </p:nvGrpSpPr>
        <p:grpSpPr>
          <a:xfrm>
            <a:off x="5572800" y="1309085"/>
            <a:ext cx="1763326" cy="4239830"/>
            <a:chOff x="4842163" y="1070264"/>
            <a:chExt cx="1763326" cy="4239830"/>
          </a:xfrm>
        </p:grpSpPr>
        <p:cxnSp>
          <p:nvCxnSpPr>
            <p:cNvPr id="6" name="Line">
              <a:extLst>
                <a:ext uri="{FF2B5EF4-FFF2-40B4-BE49-F238E27FC236}">
                  <a16:creationId xmlns:a16="http://schemas.microsoft.com/office/drawing/2014/main" id="{9453A68E-99C1-444D-A607-306D10EA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Moon">
              <a:extLst>
                <a:ext uri="{FF2B5EF4-FFF2-40B4-BE49-F238E27FC236}">
                  <a16:creationId xmlns:a16="http://schemas.microsoft.com/office/drawing/2014/main" id="{7E7DFE4C-3008-4E3F-8498-3D738183ACED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rgbClr val="99FF99"/>
            </a:solidFill>
            <a:ln>
              <a:solidFill>
                <a:srgbClr val="008000"/>
              </a:solidFill>
            </a:ln>
            <a:effectLst>
              <a:outerShdw blurRad="63500" algn="ctr" rotWithShape="0">
                <a:srgbClr val="99FF99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288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低配苍翠猎弓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sp>
        <p:nvSpPr>
          <p:cNvPr id="14" name="Rectangle Close">
            <a:extLst>
              <a:ext uri="{FF2B5EF4-FFF2-40B4-BE49-F238E27FC236}">
                <a16:creationId xmlns:a16="http://schemas.microsoft.com/office/drawing/2014/main" id="{BEC9B01C-F668-416D-B93A-2861F0D1AE9D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6843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0">
        <p159:morph option="byObject"/>
      </p:transition>
    </mc:Choice>
    <mc:Fallback xmlns="">
      <p:transition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!!Group">
            <a:extLst>
              <a:ext uri="{FF2B5EF4-FFF2-40B4-BE49-F238E27FC236}">
                <a16:creationId xmlns:a16="http://schemas.microsoft.com/office/drawing/2014/main" id="{CFD94291-E5BF-4DD7-ACF0-56607E316C75}"/>
              </a:ext>
            </a:extLst>
          </p:cNvPr>
          <p:cNvGrpSpPr/>
          <p:nvPr/>
        </p:nvGrpSpPr>
        <p:grpSpPr>
          <a:xfrm>
            <a:off x="5572800" y="1309085"/>
            <a:ext cx="1763326" cy="4239830"/>
            <a:chOff x="4842163" y="1070264"/>
            <a:chExt cx="1763326" cy="4239830"/>
          </a:xfrm>
        </p:grpSpPr>
        <p:cxnSp>
          <p:nvCxnSpPr>
            <p:cNvPr id="6" name="Line">
              <a:extLst>
                <a:ext uri="{FF2B5EF4-FFF2-40B4-BE49-F238E27FC236}">
                  <a16:creationId xmlns:a16="http://schemas.microsoft.com/office/drawing/2014/main" id="{9453A68E-99C1-444D-A607-306D10EA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Moon">
              <a:extLst>
                <a:ext uri="{FF2B5EF4-FFF2-40B4-BE49-F238E27FC236}">
                  <a16:creationId xmlns:a16="http://schemas.microsoft.com/office/drawing/2014/main" id="{7E7DFE4C-3008-4E3F-8498-3D738183ACED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rgbClr val="99FF99"/>
            </a:solidFill>
            <a:ln>
              <a:solidFill>
                <a:srgbClr val="008000"/>
              </a:solidFill>
            </a:ln>
            <a:effectLst>
              <a:outerShdw blurRad="63500" algn="ctr" rotWithShape="0">
                <a:srgbClr val="99FF99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288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低配苍翠猎弓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sp>
        <p:nvSpPr>
          <p:cNvPr id="14" name="Rectangle Close">
            <a:extLst>
              <a:ext uri="{FF2B5EF4-FFF2-40B4-BE49-F238E27FC236}">
                <a16:creationId xmlns:a16="http://schemas.microsoft.com/office/drawing/2014/main" id="{E92536B1-9D55-412A-B350-95900E2A65EB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5567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">
            <a:extLst>
              <a:ext uri="{FF2B5EF4-FFF2-40B4-BE49-F238E27FC236}">
                <a16:creationId xmlns:a16="http://schemas.microsoft.com/office/drawing/2014/main" id="{CFD94291-E5BF-4DD7-ACF0-56607E316C75}"/>
              </a:ext>
            </a:extLst>
          </p:cNvPr>
          <p:cNvGrpSpPr/>
          <p:nvPr/>
        </p:nvGrpSpPr>
        <p:grpSpPr>
          <a:xfrm>
            <a:off x="5572800" y="1309085"/>
            <a:ext cx="1763326" cy="4239830"/>
            <a:chOff x="4842163" y="1070264"/>
            <a:chExt cx="1763326" cy="4239830"/>
          </a:xfrm>
        </p:grpSpPr>
        <p:cxnSp>
          <p:nvCxnSpPr>
            <p:cNvPr id="6" name="Line">
              <a:extLst>
                <a:ext uri="{FF2B5EF4-FFF2-40B4-BE49-F238E27FC236}">
                  <a16:creationId xmlns:a16="http://schemas.microsoft.com/office/drawing/2014/main" id="{9453A68E-99C1-444D-A607-306D10EA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188" y="1258788"/>
              <a:ext cx="811301" cy="4051306"/>
            </a:xfrm>
            <a:prstGeom prst="line">
              <a:avLst/>
            </a:prstGeom>
            <a:ln w="12700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Moon">
              <a:extLst>
                <a:ext uri="{FF2B5EF4-FFF2-40B4-BE49-F238E27FC236}">
                  <a16:creationId xmlns:a16="http://schemas.microsoft.com/office/drawing/2014/main" id="{7E7DFE4C-3008-4E3F-8498-3D738183ACED}"/>
                </a:ext>
              </a:extLst>
            </p:cNvPr>
            <p:cNvSpPr/>
            <p:nvPr/>
          </p:nvSpPr>
          <p:spPr>
            <a:xfrm rot="669625">
              <a:off x="4842163" y="1070264"/>
              <a:ext cx="1537854" cy="4197927"/>
            </a:xfrm>
            <a:prstGeom prst="moon">
              <a:avLst>
                <a:gd name="adj" fmla="val 16242"/>
              </a:avLst>
            </a:prstGeom>
            <a:solidFill>
              <a:srgbClr val="99FF99"/>
            </a:solidFill>
            <a:ln>
              <a:solidFill>
                <a:srgbClr val="008000"/>
              </a:solidFill>
            </a:ln>
            <a:effectLst>
              <a:outerShdw blurRad="63500" algn="ctr" rotWithShape="0">
                <a:srgbClr val="99FF99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288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低配苍翠猎弓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sp>
        <p:nvSpPr>
          <p:cNvPr id="14" name="Rectangle Close">
            <a:extLst>
              <a:ext uri="{FF2B5EF4-FFF2-40B4-BE49-F238E27FC236}">
                <a16:creationId xmlns:a16="http://schemas.microsoft.com/office/drawing/2014/main" id="{82CF89E9-80CB-47FA-9CC7-E310A49FCCD1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DFCDA5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2" name="Genshin Impact [WishReturn]">
            <a:hlinkClick r:id="" action="ppaction://media"/>
            <a:extLst>
              <a:ext uri="{FF2B5EF4-FFF2-40B4-BE49-F238E27FC236}">
                <a16:creationId xmlns:a16="http://schemas.microsoft.com/office/drawing/2014/main" id="{16537A18-BCAC-4060-9231-5EF16C80C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Close">
            <a:extLst>
              <a:ext uri="{FF2B5EF4-FFF2-40B4-BE49-F238E27FC236}">
                <a16:creationId xmlns:a16="http://schemas.microsoft.com/office/drawing/2014/main" id="{84875CCC-E454-40B5-8A37-375A22A8B3D6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1CC01EFE-7014-420E-B3A3-2FD44FE04B43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CC20C7B2-7094-4D9D-AEEB-7C9811378A66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D45360AC-3D1B-4085-830E-F0CCA37823AB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400DF973-0246-4182-BDB4-4F431B99D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4BA2E58C-9588-4990-95F3-4B327B1597F0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2F61A994-21CB-4C56-98B9-DB69AB2FBAB9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718B90EE-C85A-4622-8D80-118FA6570F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9D90D1D0-5865-4715-A285-364E634E844B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AA7AD7DC-2F0B-40D2-8A2A-CA6200FE2E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74" name="Graphic Cursor" descr="Cursor">
            <a:extLst>
              <a:ext uri="{FF2B5EF4-FFF2-40B4-BE49-F238E27FC236}">
                <a16:creationId xmlns:a16="http://schemas.microsoft.com/office/drawing/2014/main" id="{81964B79-F10E-46F4-B9B4-8031619F07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2282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6AFF2EB9-27EF-486A-B459-048BB79A39F4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7" name="Group">
            <a:extLst>
              <a:ext uri="{FF2B5EF4-FFF2-40B4-BE49-F238E27FC236}">
                <a16:creationId xmlns:a16="http://schemas.microsoft.com/office/drawing/2014/main" id="{F483FD6A-648E-4ACE-834B-0D036B047DEF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1F2CBFCB-E5E3-47E0-9EF7-BB0966656607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82C29F03-D64C-4D53-AD24-77E501828CF0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351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71629156-C765-475C-A11E-61CB7847B7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47351D35-A658-4734-9C61-056A68DE3E79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694AF092-C884-413E-953E-E9E869D20F44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7BA4FAE9-A967-4008-BAA8-1B5475D9A93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0849B8F5-2604-49CE-A9C9-2661B76252A6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0BF78AA5-946C-46D3-BDD8-DEA31447FB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338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rgbClr val="E9E7E5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80" name="Rectangle Close">
            <a:extLst>
              <a:ext uri="{FF2B5EF4-FFF2-40B4-BE49-F238E27FC236}">
                <a16:creationId xmlns:a16="http://schemas.microsoft.com/office/drawing/2014/main" id="{D7DE99EA-74AB-4068-8887-4B886930D1B8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74993628-6E29-4CE4-A453-27C94096C660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C6365014-0C4C-4473-84C7-EFF5499BC0A4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36838E22-0B41-484E-A47F-68DEFDB77FC7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852420ED-C565-41C9-83AC-920346ABD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7C883CE8-547D-4801-ACF1-738FB7E12A57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80DE2C63-7139-4BA8-BA59-886581D8D7CE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C7AD0711-EA96-4914-8C20-21E63036C0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339A5FF6-5B7D-4876-AAFC-649EB048FEA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B7DBC307-83F8-49D1-9989-8618A73B5A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11" name="Genshin Impact [WishExecute4]">
            <a:hlinkClick r:id="" action="ppaction://media"/>
            <a:extLst>
              <a:ext uri="{FF2B5EF4-FFF2-40B4-BE49-F238E27FC236}">
                <a16:creationId xmlns:a16="http://schemas.microsoft.com/office/drawing/2014/main" id="{675BA56A-6C1F-419B-989D-4CDE8C4679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0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327249BB-EB44-4411-BF14-DA6014E29BE9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1BF0393B-26CE-40B2-A151-D77AA8401005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121E9901-661B-414F-879E-E4A551E67A41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0544644D-9164-47C4-96B3-E7A0DF6647EC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360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CC578E2F-38A5-4C6A-98FB-9CA5BDC2DC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73644DEC-18DA-4778-AE3E-F0506945AC41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2D0E2B2C-75AE-4021-A03E-28D3A308AF8D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473E96C8-59BE-4738-96E7-3741E2EE35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2C769776-B973-4D04-9457-9E59F2CBA64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A24DA7FD-2C44-4836-8091-FBA9EFD622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916000" y="3249000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74" name="陈致逸,HOYO-MiX - Statue of the Seven 七天神像">
            <a:hlinkClick r:id="" action="ppaction://media"/>
            <a:extLst>
              <a:ext uri="{FF2B5EF4-FFF2-40B4-BE49-F238E27FC236}">
                <a16:creationId xmlns:a16="http://schemas.microsoft.com/office/drawing/2014/main" id="{6CBC70C8-BCFB-4F9E-ADD2-E20998455F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/>
                </p14:media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456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500"/>
    </mc:Choice>
    <mc:Fallback>
      <p:transition advClick="0" advTm="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1A0A1F2A-F727-4C2A-80A8-D0B0694EF4B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0" name="Group">
            <a:extLst>
              <a:ext uri="{FF2B5EF4-FFF2-40B4-BE49-F238E27FC236}">
                <a16:creationId xmlns:a16="http://schemas.microsoft.com/office/drawing/2014/main" id="{BD3C98EC-D8E9-4ACD-88CA-59191005C0D3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5F60D107-D441-4978-BF4A-78CB3DB00374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59A16A63-DA41-48D0-987A-ED90DCFA9E3E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350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4ADDA497-4595-45C5-A577-A467388D3CA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6C86BB33-B45E-44B0-AC18-6B8054ADBC7D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AFACADAC-CA00-4FC6-B4FF-846A9CF1B0A9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85A01FDE-E2A9-4C10-AD9C-0D8F57DF58A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F4707176-BCC8-44AE-BDFC-FA8DB8BCB190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1CFEB79F-AAD1-47BB-B765-E584F5E49A3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920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525168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525168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6261420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6261420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31F468ED-DE55-4FB4-8971-BD0E1720DD71}"/>
              </a:ext>
            </a:extLst>
          </p:cNvPr>
          <p:cNvSpPr>
            <a:spLocks noChangeAspect="1"/>
          </p:cNvSpPr>
          <p:nvPr/>
        </p:nvSpPr>
        <p:spPr>
          <a:xfrm>
            <a:off x="11400000" y="-237321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576B14ED-9D96-41D6-BF28-860632CB2227}"/>
              </a:ext>
            </a:extLst>
          </p:cNvPr>
          <p:cNvGrpSpPr/>
          <p:nvPr/>
        </p:nvGrpSpPr>
        <p:grpSpPr>
          <a:xfrm>
            <a:off x="10271342" y="-165321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E5EABE27-CA02-4887-9915-430AF5195F51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D8B86192-C87B-4281-85A4-17278F9E558A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350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90638FF3-0F6A-4204-A307-82FF105A60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8E79BA65-202E-4DCD-A3D1-DA3D0498EF3D}"/>
              </a:ext>
            </a:extLst>
          </p:cNvPr>
          <p:cNvGrpSpPr/>
          <p:nvPr/>
        </p:nvGrpSpPr>
        <p:grpSpPr>
          <a:xfrm>
            <a:off x="8721573" y="-16229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2486D54D-203D-4631-9A8B-9DC559E13A61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8756BC8D-912F-4026-B81C-4D46B57B65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31416865-8668-42ED-B362-7B10530E5610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70EB00A9-00E2-4E0E-8657-7CBA0256B9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-284370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-184580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Screen">
            <a:extLst>
              <a:ext uri="{FF2B5EF4-FFF2-40B4-BE49-F238E27FC236}">
                <a16:creationId xmlns:a16="http://schemas.microsoft.com/office/drawing/2014/main" id="{40782962-0C85-4D70-981C-DBC9668C97D1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0987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5CFF1"/>
            </a:gs>
            <a:gs pos="30000">
              <a:srgbClr val="D1DBFF"/>
            </a:gs>
            <a:gs pos="100000">
              <a:srgbClr val="92BC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8DB0E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8" name="Star Bg">
            <a:extLst>
              <a:ext uri="{FF2B5EF4-FFF2-40B4-BE49-F238E27FC236}">
                <a16:creationId xmlns:a16="http://schemas.microsoft.com/office/drawing/2014/main" id="{17ACA7CF-72EA-46CF-A0FF-514B72FCDAC9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ACCAE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9" name="Star">
            <a:extLst>
              <a:ext uri="{FF2B5EF4-FFF2-40B4-BE49-F238E27FC236}">
                <a16:creationId xmlns:a16="http://schemas.microsoft.com/office/drawing/2014/main" id="{B94C25C6-3566-4017-9931-102AAC3B4F2A}"/>
              </a:ext>
            </a:extLst>
          </p:cNvPr>
          <p:cNvSpPr>
            <a:spLocks noChangeAspect="1"/>
          </p:cNvSpPr>
          <p:nvPr/>
        </p:nvSpPr>
        <p:spPr>
          <a:xfrm>
            <a:off x="3930043" y="1158545"/>
            <a:ext cx="1800000" cy="1800000"/>
          </a:xfrm>
          <a:prstGeom prst="star4">
            <a:avLst>
              <a:gd name="adj" fmla="val 1946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917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10043" y="1338545"/>
            <a:ext cx="1440000" cy="1440000"/>
          </a:xfrm>
          <a:prstGeom prst="star4">
            <a:avLst>
              <a:gd name="adj" fmla="val 1311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8649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46043" y="1374545"/>
            <a:ext cx="1368000" cy="1368000"/>
          </a:xfrm>
          <a:prstGeom prst="star4">
            <a:avLst>
              <a:gd name="adj" fmla="val 10233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61752" y="1981029"/>
            <a:ext cx="303368" cy="365138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857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254043" y="1482545"/>
            <a:ext cx="1152000" cy="1152000"/>
          </a:xfrm>
          <a:prstGeom prst="star4">
            <a:avLst>
              <a:gd name="adj" fmla="val 714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804911" y="2051098"/>
            <a:ext cx="500525" cy="6024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229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398043" y="1626545"/>
            <a:ext cx="864000" cy="864000"/>
          </a:xfrm>
          <a:prstGeom prst="star4">
            <a:avLst>
              <a:gd name="adj" fmla="val 276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80599" y="2160152"/>
            <a:ext cx="1552445" cy="1868544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698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20000">
              <a:srgbClr val="B6C6FF"/>
            </a:gs>
            <a:gs pos="100000">
              <a:srgbClr val="2C629E"/>
            </a:gs>
            <a:gs pos="7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360482" y="-380266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1979518" y="-146266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3949798" y="687911"/>
            <a:ext cx="3016116" cy="36302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044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10000">
              <a:srgbClr val="B6C6FF"/>
            </a:gs>
            <a:gs pos="100000">
              <a:srgbClr val="2C629E"/>
            </a:gs>
            <a:gs pos="3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2332020" y="-7323289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7980" y="-4983289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701948" y="-2994376"/>
            <a:ext cx="5517539" cy="6640986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492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1662709" y="-4419858"/>
            <a:ext cx="7169867" cy="10008061"/>
            <a:chOff x="5335269" y="1895421"/>
            <a:chExt cx="1209182" cy="168783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18900000">
              <a:off x="5335269" y="1895421"/>
              <a:ext cx="644236" cy="1602270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74980" y="2913788"/>
              <a:ext cx="669471" cy="669471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810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551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1FBBCF06-24F2-4BD9-A242-6A76EF85E633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7" name="Group">
            <a:extLst>
              <a:ext uri="{FF2B5EF4-FFF2-40B4-BE49-F238E27FC236}">
                <a16:creationId xmlns:a16="http://schemas.microsoft.com/office/drawing/2014/main" id="{3EF35A32-D147-4EDB-8124-5E90A15425D4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7CEE472F-EE51-49EF-B5D4-F6A536EAF343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40E3E254-BEDC-47DE-B47D-1DFAEECDC2FA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360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A715D43A-7989-4E01-B933-8ADCF552C5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E32DE00C-99F4-4978-B342-9944004458DA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B5A3E6BD-E750-4D36-AE1C-2A39548BFA0E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D5DB9563-C314-46C3-BBC3-3CEF0EB564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5F8B9A0E-BE24-4D7B-BF91-DD4F2A75C687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609DAB74-D0BE-4B17-AD34-DED103A09B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8666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C629E"/>
            </a:gs>
            <a:gs pos="10000">
              <a:srgbClr val="63A3FF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800000">
            <a:off x="3036060" y="-5179821"/>
            <a:ext cx="3820009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326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10000">
              <a:srgbClr val="63A3FF"/>
            </a:gs>
          </a:gsLst>
          <a:lin ang="1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551321">
            <a:off x="4880572" y="-3822584"/>
            <a:ext cx="399938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20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6C6FF"/>
            </a:gs>
            <a:gs pos="100000">
              <a:srgbClr val="284098"/>
            </a:gs>
            <a:gs pos="30000">
              <a:srgbClr val="63A3FF"/>
            </a:gs>
          </a:gsLst>
          <a:lin ang="18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326153">
            <a:off x="5962170" y="-4069446"/>
            <a:ext cx="198483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310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074228">
            <a:off x="4092679" y="-6891494"/>
            <a:ext cx="751803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8196063" y="4555607"/>
            <a:ext cx="2520000" cy="2520000"/>
          </a:xfrm>
          <a:prstGeom prst="star4">
            <a:avLst>
              <a:gd name="adj" fmla="val 1672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727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741620">
            <a:off x="3395770" y="-7573410"/>
            <a:ext cx="628791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490954">
            <a:off x="8296618" y="3802215"/>
            <a:ext cx="1800000" cy="1800000"/>
          </a:xfrm>
          <a:prstGeom prst="star4">
            <a:avLst>
              <a:gd name="adj" fmla="val 18458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401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0000">
              <a:srgbClr val="B6C6FF"/>
            </a:gs>
            <a:gs pos="100000">
              <a:srgbClr val="284098"/>
            </a:gs>
            <a:gs pos="5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8468219">
            <a:off x="2449384" y="-7928113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941675">
            <a:off x="7879635" y="3346271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720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0000">
              <a:schemeClr val="bg1"/>
            </a:gs>
            <a:gs pos="30000">
              <a:srgbClr val="B6C6FF"/>
            </a:gs>
            <a:gs pos="9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143640" y="-7190305"/>
            <a:ext cx="29840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02165">
            <a:off x="7399810" y="2857823"/>
            <a:ext cx="900000" cy="90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970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80000">
              <a:srgbClr val="284098"/>
            </a:gs>
            <a:gs pos="5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13216" y="-74864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978125">
            <a:off x="6289803" y="2657014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76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B2B67"/>
            </a:gs>
            <a:gs pos="75000">
              <a:srgbClr val="284098"/>
            </a:gs>
            <a:gs pos="45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204993" y="-737215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1138753">
            <a:off x="6092376" y="2823301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112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cxnSp>
        <p:nvCxnSpPr>
          <p:cNvPr id="5" name="Line">
            <a:extLst>
              <a:ext uri="{FF2B5EF4-FFF2-40B4-BE49-F238E27FC236}">
                <a16:creationId xmlns:a16="http://schemas.microsoft.com/office/drawing/2014/main" id="{BFF74C7D-84C0-490C-988F-E3C27AAC03C0}"/>
              </a:ext>
            </a:extLst>
          </p:cNvPr>
          <p:cNvCxnSpPr/>
          <p:nvPr/>
        </p:nvCxnSpPr>
        <p:spPr>
          <a:xfrm>
            <a:off x="5557130" y="2575876"/>
            <a:ext cx="270164" cy="228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Line">
            <a:extLst>
              <a:ext uri="{FF2B5EF4-FFF2-40B4-BE49-F238E27FC236}">
                <a16:creationId xmlns:a16="http://schemas.microsoft.com/office/drawing/2014/main" id="{2096623C-24C1-4769-8378-93646CA8FFBD}"/>
              </a:ext>
            </a:extLst>
          </p:cNvPr>
          <p:cNvCxnSpPr>
            <a:cxnSpLocks/>
          </p:cNvCxnSpPr>
          <p:nvPr/>
        </p:nvCxnSpPr>
        <p:spPr>
          <a:xfrm>
            <a:off x="5276884" y="2532062"/>
            <a:ext cx="198231" cy="13093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ne">
            <a:extLst>
              <a:ext uri="{FF2B5EF4-FFF2-40B4-BE49-F238E27FC236}">
                <a16:creationId xmlns:a16="http://schemas.microsoft.com/office/drawing/2014/main" id="{B8DB9826-10AC-4594-B06D-F83E590ACDD1}"/>
              </a:ext>
            </a:extLst>
          </p:cNvPr>
          <p:cNvCxnSpPr>
            <a:cxnSpLocks/>
          </p:cNvCxnSpPr>
          <p:nvPr/>
        </p:nvCxnSpPr>
        <p:spPr>
          <a:xfrm>
            <a:off x="5376000" y="3270730"/>
            <a:ext cx="251346" cy="5392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ne">
            <a:extLst>
              <a:ext uri="{FF2B5EF4-FFF2-40B4-BE49-F238E27FC236}">
                <a16:creationId xmlns:a16="http://schemas.microsoft.com/office/drawing/2014/main" id="{EBA738D7-6DEF-453F-A588-0446B14C45DF}"/>
              </a:ext>
            </a:extLst>
          </p:cNvPr>
          <p:cNvCxnSpPr>
            <a:cxnSpLocks/>
          </p:cNvCxnSpPr>
          <p:nvPr/>
        </p:nvCxnSpPr>
        <p:spPr>
          <a:xfrm>
            <a:off x="4905579" y="3002215"/>
            <a:ext cx="448848" cy="15418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291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rgbClr val="E9E7E5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3EC867CA-4031-4527-8D00-E6D5B25F809E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771DCD64-2D70-4967-AEAF-579E608237AC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18" name="Rectangle">
              <a:extLst>
                <a:ext uri="{FF2B5EF4-FFF2-40B4-BE49-F238E27FC236}">
                  <a16:creationId xmlns:a16="http://schemas.microsoft.com/office/drawing/2014/main" id="{696AA760-EC09-479D-A9AE-5219204F9DB7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2" name="Text">
              <a:extLst>
                <a:ext uri="{FF2B5EF4-FFF2-40B4-BE49-F238E27FC236}">
                  <a16:creationId xmlns:a16="http://schemas.microsoft.com/office/drawing/2014/main" id="{CF47230D-1A00-4A1E-8C3C-B5DA12AE06C5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360</a:t>
              </a:r>
            </a:p>
          </p:txBody>
        </p:sp>
        <p:sp>
          <p:nvSpPr>
            <p:cNvPr id="5" name="Oval">
              <a:extLst>
                <a:ext uri="{FF2B5EF4-FFF2-40B4-BE49-F238E27FC236}">
                  <a16:creationId xmlns:a16="http://schemas.microsoft.com/office/drawing/2014/main" id="{BC8DE931-09F0-4B71-A3AB-9B46B2B925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15" name="Group">
            <a:extLst>
              <a:ext uri="{FF2B5EF4-FFF2-40B4-BE49-F238E27FC236}">
                <a16:creationId xmlns:a16="http://schemas.microsoft.com/office/drawing/2014/main" id="{1794F365-63AD-499F-85BA-8B3844741014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17" name="Rectangle">
              <a:extLst>
                <a:ext uri="{FF2B5EF4-FFF2-40B4-BE49-F238E27FC236}">
                  <a16:creationId xmlns:a16="http://schemas.microsoft.com/office/drawing/2014/main" id="{FDFE9082-DA94-4FDF-97E0-2E4EA365E665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6" name="Rectangle">
              <a:extLst>
                <a:ext uri="{FF2B5EF4-FFF2-40B4-BE49-F238E27FC236}">
                  <a16:creationId xmlns:a16="http://schemas.microsoft.com/office/drawing/2014/main" id="{107F5A98-4351-4C70-A213-545A759D0F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21" name="Text">
              <a:extLst>
                <a:ext uri="{FF2B5EF4-FFF2-40B4-BE49-F238E27FC236}">
                  <a16:creationId xmlns:a16="http://schemas.microsoft.com/office/drawing/2014/main" id="{0AF10082-B756-4368-A35F-09569CEDB6E7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20" name="Star">
              <a:extLst>
                <a:ext uri="{FF2B5EF4-FFF2-40B4-BE49-F238E27FC236}">
                  <a16:creationId xmlns:a16="http://schemas.microsoft.com/office/drawing/2014/main" id="{61EDD5DF-766D-4F36-BE2C-E79B44DEA6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50" name="Genshin Impact [WishExecute3]">
            <a:hlinkClick r:id="" action="ppaction://media"/>
            <a:extLst>
              <a:ext uri="{FF2B5EF4-FFF2-40B4-BE49-F238E27FC236}">
                <a16:creationId xmlns:a16="http://schemas.microsoft.com/office/drawing/2014/main" id="{3BA7045E-B3CE-45BB-9BF5-54C4086096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3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AFB"/>
            </a:gs>
            <a:gs pos="15000">
              <a:schemeClr val="bg1"/>
            </a:gs>
            <a:gs pos="30000">
              <a:srgbClr val="B6C6FF"/>
            </a:gs>
            <a:gs pos="100000">
              <a:srgbClr val="111B3F"/>
            </a:gs>
            <a:gs pos="70000">
              <a:srgbClr val="284098"/>
            </a:gs>
            <a:gs pos="40000">
              <a:srgbClr val="63A3FF"/>
            </a:gs>
          </a:gsLst>
          <a:lin ang="15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7789225">
            <a:off x="-540587" y="-7251583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5756782" y="2943870"/>
            <a:ext cx="720000" cy="7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7049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300">
        <p159:morph option="byObject"/>
      </p:transition>
    </mc:Choice>
    <mc:Fallback xmlns="">
      <p:transition advClick="0" advTm="300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711673" y="-4920235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076505" y="250302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14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628545" y="-4992972"/>
            <a:ext cx="202167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6159633" y="2430283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171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426361" y="-514722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460969" y="225363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044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-228932" y="-533425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660446">
            <a:off x="6658398" y="2066600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503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296919" y="-5833021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184248" y="153666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511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837251" y="-6446090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7724580" y="92359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846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1752480" y="-709912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2334869">
            <a:off x="8639810" y="267985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330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6534549">
            <a:off x="3321505" y="-7869638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 rot="3670657">
            <a:off x="10208835" y="-424619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098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19647609">
            <a:off x="5600955" y="-14287579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254229" y="-1370194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216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"/>
    </mc:Choice>
    <mc:Fallback xmlns="">
      <p:transition advClick="0" advTm="5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B6CF5FE8-7541-47DF-990C-4A900EE8DFF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0" name="Group">
            <a:extLst>
              <a:ext uri="{FF2B5EF4-FFF2-40B4-BE49-F238E27FC236}">
                <a16:creationId xmlns:a16="http://schemas.microsoft.com/office/drawing/2014/main" id="{0439974E-2CDE-4DD0-B431-CA0DE5E13BB2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CD1F85BE-D577-4FA2-A304-02FED6BFC74F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ABA2002B-6E8B-419E-A282-D0E843FC013A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359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DA350ED6-9422-419C-8D83-155DB97A6C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6C4DE664-ECD1-43D7-9B98-DAB274C28155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4B6399B0-15D6-48B8-B34C-9F3D14BC10A0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82F63CF7-E81A-4F78-91EF-BCFC4F2D8E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FF439BFF-24C6-4CA8-8192-20E5A6293ADB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F2209D61-87A4-4927-8308-FEC34B50A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513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4322871" y="-11163555"/>
            <a:ext cx="382910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7092918" y="2058808"/>
            <a:ext cx="1080000" cy="10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9757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2482156" y="-8543077"/>
            <a:ext cx="1552932" cy="14503167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4706126" y="3534317"/>
            <a:ext cx="4320000" cy="432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809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100">
        <p159:morph option="byObject"/>
      </p:transition>
    </mc:Choice>
    <mc:Fallback xmlns="">
      <p:transition advClick="0" advTm="100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0000">
              <a:srgbClr val="B6C6FF"/>
            </a:gs>
            <a:gs pos="100000">
              <a:srgbClr val="284098"/>
            </a:gs>
            <a:gs pos="40000">
              <a:srgbClr val="63A3FF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">
            <a:extLst>
              <a:ext uri="{FF2B5EF4-FFF2-40B4-BE49-F238E27FC236}">
                <a16:creationId xmlns:a16="http://schemas.microsoft.com/office/drawing/2014/main" id="{392CC60F-9910-4F34-9120-EFE55019E4BF}"/>
              </a:ext>
            </a:extLst>
          </p:cNvPr>
          <p:cNvSpPr/>
          <p:nvPr/>
        </p:nvSpPr>
        <p:spPr>
          <a:xfrm rot="20074349">
            <a:off x="-261017" y="-12716331"/>
            <a:ext cx="6112568" cy="23691855"/>
          </a:xfrm>
          <a:prstGeom prst="triangle">
            <a:avLst/>
          </a:prstGeom>
          <a:gradFill flip="none" rotWithShape="1">
            <a:gsLst>
              <a:gs pos="100000">
                <a:srgbClr val="B6F8FC"/>
              </a:gs>
              <a:gs pos="0">
                <a:srgbClr val="FF99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381000" algn="ctr" rotWithShape="0">
              <a:srgbClr val="B6F8FC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4" name="Star">
            <a:extLst>
              <a:ext uri="{FF2B5EF4-FFF2-40B4-BE49-F238E27FC236}">
                <a16:creationId xmlns:a16="http://schemas.microsoft.com/office/drawing/2014/main" id="{2347A340-03FA-474F-8DC2-C7A9955E239F}"/>
              </a:ext>
            </a:extLst>
          </p:cNvPr>
          <p:cNvSpPr>
            <a:spLocks noChangeAspect="1"/>
          </p:cNvSpPr>
          <p:nvPr/>
        </p:nvSpPr>
        <p:spPr>
          <a:xfrm>
            <a:off x="912609" y="2712342"/>
            <a:ext cx="17280000" cy="17280000"/>
          </a:xfrm>
          <a:prstGeom prst="star4">
            <a:avLst>
              <a:gd name="adj" fmla="val 17689"/>
            </a:avLst>
          </a:prstGeom>
          <a:gradFill flip="none" rotWithShape="1">
            <a:gsLst>
              <a:gs pos="0">
                <a:srgbClr val="FF99FF"/>
              </a:gs>
              <a:gs pos="100000">
                <a:srgbClr val="B6F8F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381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4616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200">
        <p159:morph option="byObject"/>
      </p:transition>
    </mc:Choice>
    <mc:Fallback xmlns="">
      <p:transition advClick="0" advTm="200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tar Bg">
            <a:extLst>
              <a:ext uri="{FF2B5EF4-FFF2-40B4-BE49-F238E27FC236}">
                <a16:creationId xmlns:a16="http://schemas.microsoft.com/office/drawing/2014/main" id="{AA313B18-B12A-416A-A2B6-8B335EA0C1F3}"/>
              </a:ext>
            </a:extLst>
          </p:cNvPr>
          <p:cNvSpPr>
            <a:spLocks noChangeAspect="1"/>
          </p:cNvSpPr>
          <p:nvPr/>
        </p:nvSpPr>
        <p:spPr>
          <a:xfrm>
            <a:off x="3756000" y="1089000"/>
            <a:ext cx="4680000" cy="4680000"/>
          </a:xfrm>
          <a:prstGeom prst="star16">
            <a:avLst>
              <a:gd name="adj" fmla="val 32400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9" name="Picture Elma">
            <a:extLst>
              <a:ext uri="{FF2B5EF4-FFF2-40B4-BE49-F238E27FC236}">
                <a16:creationId xmlns:a16="http://schemas.microsoft.com/office/drawing/2014/main" id="{3CBC9195-95E7-4B10-9B14-B86291EAAA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3835780" y="-1731375"/>
            <a:ext cx="4520440" cy="10320751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5" name="Rectangle Screen">
            <a:extLst>
              <a:ext uri="{FF2B5EF4-FFF2-40B4-BE49-F238E27FC236}">
                <a16:creationId xmlns:a16="http://schemas.microsoft.com/office/drawing/2014/main" id="{98D4B9CD-AF0A-47A4-9423-729304A71C88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821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tar Bg">
            <a:extLst>
              <a:ext uri="{FF2B5EF4-FFF2-40B4-BE49-F238E27FC236}">
                <a16:creationId xmlns:a16="http://schemas.microsoft.com/office/drawing/2014/main" id="{ACA0DD7B-A208-4BDF-9AE0-4DE0FC65EF48}"/>
              </a:ext>
            </a:extLst>
          </p:cNvPr>
          <p:cNvSpPr>
            <a:spLocks noChangeAspect="1"/>
          </p:cNvSpPr>
          <p:nvPr/>
        </p:nvSpPr>
        <p:spPr>
          <a:xfrm>
            <a:off x="2496000" y="-171000"/>
            <a:ext cx="7200000" cy="7200000"/>
          </a:xfrm>
          <a:prstGeom prst="star16">
            <a:avLst>
              <a:gd name="adj" fmla="val 32400"/>
            </a:avLst>
          </a:prstGeom>
          <a:gradFill flip="none" rotWithShape="1">
            <a:gsLst>
              <a:gs pos="0">
                <a:srgbClr val="FF00FF">
                  <a:alpha val="49804"/>
                </a:srgbClr>
              </a:gs>
              <a:gs pos="100000">
                <a:srgbClr val="FF99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" name="Picture Elma">
            <a:extLst>
              <a:ext uri="{FF2B5EF4-FFF2-40B4-BE49-F238E27FC236}">
                <a16:creationId xmlns:a16="http://schemas.microsoft.com/office/drawing/2014/main" id="{0A3A10AC-BFB2-4DAA-8343-9E6A3891B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4789815" y="446809"/>
            <a:ext cx="2612371" cy="59643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1755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700">
        <p159:morph option="byObject"/>
      </p:transition>
    </mc:Choice>
    <mc:Fallback xmlns="">
      <p:transition advClick="0" advTm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D2DDB827-C8AD-44FB-8B33-861B864E9CC2}"/>
              </a:ext>
            </a:extLst>
          </p:cNvPr>
          <p:cNvSpPr>
            <a:spLocks noChangeAspect="1"/>
          </p:cNvSpPr>
          <p:nvPr/>
        </p:nvSpPr>
        <p:spPr>
          <a:xfrm>
            <a:off x="2703820" y="-171000"/>
            <a:ext cx="7200000" cy="7200000"/>
          </a:xfrm>
          <a:prstGeom prst="star16">
            <a:avLst>
              <a:gd name="adj" fmla="val 24318"/>
            </a:avLst>
          </a:prstGeom>
          <a:gradFill flip="none" rotWithShape="1">
            <a:gsLst>
              <a:gs pos="30000">
                <a:srgbClr val="FF00FF">
                  <a:alpha val="0"/>
                </a:srgbClr>
              </a:gs>
              <a:gs pos="60000">
                <a:srgbClr val="FF99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10" name="Picture Elma">
            <a:extLst>
              <a:ext uri="{FF2B5EF4-FFF2-40B4-BE49-F238E27FC236}">
                <a16:creationId xmlns:a16="http://schemas.microsoft.com/office/drawing/2014/main" id="{99ECB3ED-95F3-49C1-BE91-69B404EC48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4789815" y="446809"/>
            <a:ext cx="2612371" cy="59643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Text">
            <a:extLst>
              <a:ext uri="{FF2B5EF4-FFF2-40B4-BE49-F238E27FC236}">
                <a16:creationId xmlns:a16="http://schemas.microsoft.com/office/drawing/2014/main" id="{368FABD5-F5E5-416D-AECC-83BC672B4BD8}"/>
              </a:ext>
            </a:extLst>
          </p:cNvPr>
          <p:cNvSpPr txBox="1"/>
          <p:nvPr/>
        </p:nvSpPr>
        <p:spPr>
          <a:xfrm>
            <a:off x="186480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noFill/>
                <a:latin typeface="汉仪文黑-85W" panose="00020600040101010101" pitchFamily="18" charset="-122"/>
                <a:ea typeface="汉仪文黑-85W" panose="00020600040101010101" pitchFamily="18" charset="-122"/>
                <a:cs typeface="汉仪文黑-85W" panose="00020600040101010101" pitchFamily="18" charset="-128"/>
              </a:rPr>
              <a:t>艾露玛</a:t>
            </a:r>
            <a:endParaRPr lang="en-US" altLang="zh-CN" sz="3200" dirty="0">
              <a:noFill/>
              <a:latin typeface="汉仪文黑-85W" panose="00020600040101010101" pitchFamily="18" charset="-122"/>
              <a:ea typeface="汉仪文黑-85W" panose="00020600040101010101" pitchFamily="18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145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tar Bg">
            <a:extLst>
              <a:ext uri="{FF2B5EF4-FFF2-40B4-BE49-F238E27FC236}">
                <a16:creationId xmlns:a16="http://schemas.microsoft.com/office/drawing/2014/main" id="{41D8BC26-85A4-4400-9643-7ACB5B064426}"/>
              </a:ext>
            </a:extLst>
          </p:cNvPr>
          <p:cNvSpPr>
            <a:spLocks noChangeAspect="1"/>
          </p:cNvSpPr>
          <p:nvPr/>
        </p:nvSpPr>
        <p:spPr>
          <a:xfrm>
            <a:off x="-2719280" y="-5571000"/>
            <a:ext cx="18000000" cy="18000000"/>
          </a:xfrm>
          <a:prstGeom prst="star16">
            <a:avLst>
              <a:gd name="adj" fmla="val 24318"/>
            </a:avLst>
          </a:prstGeom>
          <a:noFill/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9" name="Picture Elma">
            <a:extLst>
              <a:ext uri="{FF2B5EF4-FFF2-40B4-BE49-F238E27FC236}">
                <a16:creationId xmlns:a16="http://schemas.microsoft.com/office/drawing/2014/main" id="{285434D6-73E0-48C9-ADB8-4B60A6B4F9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5151600" y="446809"/>
            <a:ext cx="2612371" cy="59643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1" name="Star(5)">
            <a:extLst>
              <a:ext uri="{FF2B5EF4-FFF2-40B4-BE49-F238E27FC236}">
                <a16:creationId xmlns:a16="http://schemas.microsoft.com/office/drawing/2014/main" id="{816D0D86-3231-4E52-AF41-56EDC513D649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2" name="Star(5)">
            <a:extLst>
              <a:ext uri="{FF2B5EF4-FFF2-40B4-BE49-F238E27FC236}">
                <a16:creationId xmlns:a16="http://schemas.microsoft.com/office/drawing/2014/main" id="{DCB18C9D-D4ED-4ECE-B2EF-9806332DCB89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Star(5)">
            <a:extLst>
              <a:ext uri="{FF2B5EF4-FFF2-40B4-BE49-F238E27FC236}">
                <a16:creationId xmlns:a16="http://schemas.microsoft.com/office/drawing/2014/main" id="{6FE5474D-F3F8-4533-977F-6AA1E34B2296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5" name="Star(5)">
            <a:extLst>
              <a:ext uri="{FF2B5EF4-FFF2-40B4-BE49-F238E27FC236}">
                <a16:creationId xmlns:a16="http://schemas.microsoft.com/office/drawing/2014/main" id="{508714C4-A78E-4C14-A6E1-199E9171B219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D42E39D8-32C7-4A27-A884-BC97917D54B6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艾露玛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17" name="Picture Element Hydro">
            <a:extLst>
              <a:ext uri="{FF2B5EF4-FFF2-40B4-BE49-F238E27FC236}">
                <a16:creationId xmlns:a16="http://schemas.microsoft.com/office/drawing/2014/main" id="{65631F39-9ACD-4783-85BC-1AEE667F36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3399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73303"/>
          <a:stretch/>
        </p:blipFill>
        <p:spPr>
          <a:xfrm>
            <a:off x="393998" y="3380463"/>
            <a:ext cx="774356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4" name="Oval Flash">
            <a:extLst>
              <a:ext uri="{FF2B5EF4-FFF2-40B4-BE49-F238E27FC236}">
                <a16:creationId xmlns:a16="http://schemas.microsoft.com/office/drawing/2014/main" id="{51B0128B-3B05-42BD-BFC7-3ECB4A48D541}"/>
              </a:ext>
            </a:extLst>
          </p:cNvPr>
          <p:cNvSpPr>
            <a:spLocks noChangeAspect="1"/>
          </p:cNvSpPr>
          <p:nvPr/>
        </p:nvSpPr>
        <p:spPr>
          <a:xfrm>
            <a:off x="241176" y="3386313"/>
            <a:ext cx="1080000" cy="1080000"/>
          </a:xfrm>
          <a:prstGeom prst="ellipse">
            <a:avLst/>
          </a:prstGeom>
          <a:gradFill flip="none" rotWithShape="1">
            <a:gsLst>
              <a:gs pos="0">
                <a:srgbClr val="67ACE9">
                  <a:alpha val="70000"/>
                </a:srgbClr>
              </a:gs>
              <a:gs pos="80000">
                <a:srgbClr val="3D2A3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Rectangle Close">
            <a:extLst>
              <a:ext uri="{FF2B5EF4-FFF2-40B4-BE49-F238E27FC236}">
                <a16:creationId xmlns:a16="http://schemas.microsoft.com/office/drawing/2014/main" id="{A16E5C7F-E1D9-4C78-8C70-B00D1579B55E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2830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 advClick="0" advTm="3000">
        <p159:morph option="byObject"/>
      </p:transition>
    </mc:Choice>
    <mc:Fallback xmlns="">
      <p:transition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14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Elma">
            <a:extLst>
              <a:ext uri="{FF2B5EF4-FFF2-40B4-BE49-F238E27FC236}">
                <a16:creationId xmlns:a16="http://schemas.microsoft.com/office/drawing/2014/main" id="{4444FC5F-10F6-4984-9A7B-AB45B02C55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5151600" y="446809"/>
            <a:ext cx="2612371" cy="59643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52986DDD-75D8-4BA0-878C-1F4747653253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77FC2D6A-1B6B-45CE-A7D9-F18AF10C5A3E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9CC041F-1163-4073-86A8-0D6349F0C5EB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0E455E21-AE32-4130-88B5-897D414BB482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CEB7983B-2F24-4B56-8B78-A4C7923593C7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艾露玛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1" name="Picture Element Hydro">
            <a:extLst>
              <a:ext uri="{FF2B5EF4-FFF2-40B4-BE49-F238E27FC236}">
                <a16:creationId xmlns:a16="http://schemas.microsoft.com/office/drawing/2014/main" id="{43192BE2-B113-4D63-97E4-484B670941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3399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73303"/>
          <a:stretch/>
        </p:blipFill>
        <p:spPr>
          <a:xfrm>
            <a:off x="393998" y="3380463"/>
            <a:ext cx="774356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3" name="Rectangle Close">
            <a:extLst>
              <a:ext uri="{FF2B5EF4-FFF2-40B4-BE49-F238E27FC236}">
                <a16:creationId xmlns:a16="http://schemas.microsoft.com/office/drawing/2014/main" id="{F19E9253-C1E5-407D-9BA9-F7ED494FC4F2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225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252935"/>
            </a:gs>
            <a:gs pos="0">
              <a:srgbClr val="3D2A3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Elma">
            <a:extLst>
              <a:ext uri="{FF2B5EF4-FFF2-40B4-BE49-F238E27FC236}">
                <a16:creationId xmlns:a16="http://schemas.microsoft.com/office/drawing/2014/main" id="{C1B3D4BA-2764-41E4-9A0E-45E5FDB47F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67" t="1276" r="14885" b="11262"/>
          <a:stretch/>
        </p:blipFill>
        <p:spPr>
          <a:xfrm>
            <a:off x="5151600" y="446809"/>
            <a:ext cx="2612371" cy="5964382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sp>
        <p:nvSpPr>
          <p:cNvPr id="15" name="Star(5)">
            <a:extLst>
              <a:ext uri="{FF2B5EF4-FFF2-40B4-BE49-F238E27FC236}">
                <a16:creationId xmlns:a16="http://schemas.microsoft.com/office/drawing/2014/main" id="{4BD6DA8C-4A71-46BF-A920-35B55AE43478}"/>
              </a:ext>
            </a:extLst>
          </p:cNvPr>
          <p:cNvSpPr>
            <a:spLocks noChangeAspect="1"/>
          </p:cNvSpPr>
          <p:nvPr/>
        </p:nvSpPr>
        <p:spPr>
          <a:xfrm>
            <a:off x="125201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7" name="Star(5)">
            <a:extLst>
              <a:ext uri="{FF2B5EF4-FFF2-40B4-BE49-F238E27FC236}">
                <a16:creationId xmlns:a16="http://schemas.microsoft.com/office/drawing/2014/main" id="{22AB1ACB-C67C-402C-9FCA-F11B6A6E56C8}"/>
              </a:ext>
            </a:extLst>
          </p:cNvPr>
          <p:cNvSpPr>
            <a:spLocks noChangeAspect="1"/>
          </p:cNvSpPr>
          <p:nvPr/>
        </p:nvSpPr>
        <p:spPr>
          <a:xfrm>
            <a:off x="151641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8" name="Star(5)">
            <a:extLst>
              <a:ext uri="{FF2B5EF4-FFF2-40B4-BE49-F238E27FC236}">
                <a16:creationId xmlns:a16="http://schemas.microsoft.com/office/drawing/2014/main" id="{08AD2A21-7718-47C9-9787-C557979068E7}"/>
              </a:ext>
            </a:extLst>
          </p:cNvPr>
          <p:cNvSpPr>
            <a:spLocks noChangeAspect="1"/>
          </p:cNvSpPr>
          <p:nvPr/>
        </p:nvSpPr>
        <p:spPr>
          <a:xfrm>
            <a:off x="1780824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9" name="Star(5)">
            <a:extLst>
              <a:ext uri="{FF2B5EF4-FFF2-40B4-BE49-F238E27FC236}">
                <a16:creationId xmlns:a16="http://schemas.microsoft.com/office/drawing/2014/main" id="{1AAEB1C1-0470-4B48-8BE1-1DC23598D853}"/>
              </a:ext>
            </a:extLst>
          </p:cNvPr>
          <p:cNvSpPr>
            <a:spLocks noChangeAspect="1"/>
          </p:cNvSpPr>
          <p:nvPr/>
        </p:nvSpPr>
        <p:spPr>
          <a:xfrm>
            <a:off x="2045229" y="4180873"/>
            <a:ext cx="238075" cy="238075"/>
          </a:xfrm>
          <a:prstGeom prst="star5">
            <a:avLst/>
          </a:prstGeom>
          <a:solidFill>
            <a:srgbClr val="FFCC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7E2F996E-521D-4990-98E3-E27C1117FB8F}"/>
              </a:ext>
            </a:extLst>
          </p:cNvPr>
          <p:cNvSpPr txBox="1"/>
          <p:nvPr/>
        </p:nvSpPr>
        <p:spPr>
          <a:xfrm>
            <a:off x="1146120" y="3631001"/>
            <a:ext cx="1904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艾露玛</a:t>
            </a:r>
            <a:endParaRPr lang="en-US" altLang="zh-CN" sz="3200" dirty="0"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21" name="Picture Element Hydro">
            <a:extLst>
              <a:ext uri="{FF2B5EF4-FFF2-40B4-BE49-F238E27FC236}">
                <a16:creationId xmlns:a16="http://schemas.microsoft.com/office/drawing/2014/main" id="{0894D2A5-9478-471D-BDDC-E753664630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3399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86" r="73303"/>
          <a:stretch/>
        </p:blipFill>
        <p:spPr>
          <a:xfrm>
            <a:off x="393998" y="3380463"/>
            <a:ext cx="774356" cy="1085850"/>
          </a:xfrm>
          <a:prstGeom prst="rect">
            <a:avLst/>
          </a:prstGeom>
          <a:effectLst>
            <a:outerShdw blurRad="38100" algn="ctr" rotWithShape="0">
              <a:schemeClr val="tx1"/>
            </a:outerShdw>
          </a:effectLst>
        </p:spPr>
      </p:pic>
      <p:sp>
        <p:nvSpPr>
          <p:cNvPr id="16" name="Rectangle Close">
            <a:extLst>
              <a:ext uri="{FF2B5EF4-FFF2-40B4-BE49-F238E27FC236}">
                <a16:creationId xmlns:a16="http://schemas.microsoft.com/office/drawing/2014/main" id="{F6A39B6F-8A92-4B0C-A7C5-2EA2D893F882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DFCDA5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2" name="Genshin Impact [WishReturn]">
            <a:hlinkClick r:id="" action="ppaction://media"/>
            <a:extLst>
              <a:ext uri="{FF2B5EF4-FFF2-40B4-BE49-F238E27FC236}">
                <a16:creationId xmlns:a16="http://schemas.microsoft.com/office/drawing/2014/main" id="{16537A18-BCAC-4060-9231-5EF16C80C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14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"/>
    </mc:Choice>
    <mc:Fallback xmlns=""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Close">
            <a:extLst>
              <a:ext uri="{FF2B5EF4-FFF2-40B4-BE49-F238E27FC236}">
                <a16:creationId xmlns:a16="http://schemas.microsoft.com/office/drawing/2014/main" id="{DFBBD26C-34B8-4FDF-9971-91D862636CD7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080B23E0-C3AA-47D9-A610-0270ADDF6D2C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C8E696DB-BB92-4F09-97C9-342047D4A259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BF3ABC8F-18F1-4C41-9B52-FFCA415BF04A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271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26507408-0094-4E50-B9F6-DB79DA9020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A8A455FE-4499-446A-A320-25F1BD2935FA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F0104F05-3C57-4029-9CB0-287979F59CDA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F9548BAE-9ABD-462A-894E-52DBF556F0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6BBDB5AF-4266-418D-B620-DF06BDC6897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C77B047E-4E54-4493-BCFF-73AB0B4534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74" name="Graphic Cursor" descr="Cursor">
            <a:extLst>
              <a:ext uri="{FF2B5EF4-FFF2-40B4-BE49-F238E27FC236}">
                <a16:creationId xmlns:a16="http://schemas.microsoft.com/office/drawing/2014/main" id="{81964B79-F10E-46F4-B9B4-8031619F07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564045" y="385941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3084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525168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525168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6261420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6261420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6DE3582E-70F2-4055-BC40-59E96527E331}"/>
              </a:ext>
            </a:extLst>
          </p:cNvPr>
          <p:cNvSpPr>
            <a:spLocks noChangeAspect="1"/>
          </p:cNvSpPr>
          <p:nvPr/>
        </p:nvSpPr>
        <p:spPr>
          <a:xfrm>
            <a:off x="11400000" y="-237321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53E16C82-B4A3-4739-8F15-EBD88E4A9B9D}"/>
              </a:ext>
            </a:extLst>
          </p:cNvPr>
          <p:cNvGrpSpPr/>
          <p:nvPr/>
        </p:nvGrpSpPr>
        <p:grpSpPr>
          <a:xfrm>
            <a:off x="10271342" y="-165321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EFC747D2-DC9D-4421-90F6-FFD127295B8C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A0A2D3A2-3883-45B2-BD29-D2C21B332A50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359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12F54F85-94A7-430B-A6FA-B5A093A912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F5C019A4-50BC-4219-9E6B-A962E9578B11}"/>
              </a:ext>
            </a:extLst>
          </p:cNvPr>
          <p:cNvGrpSpPr/>
          <p:nvPr/>
        </p:nvGrpSpPr>
        <p:grpSpPr>
          <a:xfrm>
            <a:off x="8721573" y="-16229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DD0671A9-9224-4EC4-9382-A356C87147D1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A7D1B78A-2D96-4E4C-97D3-AD712BC240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A2A1357F-A80C-4C25-9B06-9434F4BFB01C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FF9F395C-B80C-4975-A4EE-E98DB590C7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-284370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-184580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Screen">
            <a:extLst>
              <a:ext uri="{FF2B5EF4-FFF2-40B4-BE49-F238E27FC236}">
                <a16:creationId xmlns:a16="http://schemas.microsoft.com/office/drawing/2014/main" id="{40782962-0C85-4D70-981C-DBC9668C97D1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26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DDDEC8E0-72C4-4E28-9CB5-317F44CF872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7" name="Group">
            <a:extLst>
              <a:ext uri="{FF2B5EF4-FFF2-40B4-BE49-F238E27FC236}">
                <a16:creationId xmlns:a16="http://schemas.microsoft.com/office/drawing/2014/main" id="{3F02B3A7-4835-4765-B855-7C82B0391A64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9C1B7941-CF32-453A-978F-E9BA79752CE5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DCB67AD7-481F-4F3C-9EEA-DCE794632854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271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4A1C5448-7220-4DC7-B199-F0EA276F53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4C52CC61-CAD4-4B7E-A51C-462EF79DA200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46AA72A7-F994-4124-96A0-C811FE5A5230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B79BB078-6455-4E20-9B92-07C89893BA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95231B1C-4E1A-474A-AFC5-606555034FD5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A8F64CD4-40A2-4E73-9BE6-82751E883E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7414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rgbClr val="E9E7E5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式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80" name="Rectangle Close">
            <a:extLst>
              <a:ext uri="{FF2B5EF4-FFF2-40B4-BE49-F238E27FC236}">
                <a16:creationId xmlns:a16="http://schemas.microsoft.com/office/drawing/2014/main" id="{EBFC780A-C648-4AC5-9BBF-D1B27EC75040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1" name="Group">
            <a:extLst>
              <a:ext uri="{FF2B5EF4-FFF2-40B4-BE49-F238E27FC236}">
                <a16:creationId xmlns:a16="http://schemas.microsoft.com/office/drawing/2014/main" id="{DD0DD38D-40D7-427B-8D69-1BD731BE2BA4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2" name="Rectangle">
              <a:extLst>
                <a:ext uri="{FF2B5EF4-FFF2-40B4-BE49-F238E27FC236}">
                  <a16:creationId xmlns:a16="http://schemas.microsoft.com/office/drawing/2014/main" id="{901275C9-0396-4149-ABEF-9DE7C2B262B6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3" name="Text">
              <a:extLst>
                <a:ext uri="{FF2B5EF4-FFF2-40B4-BE49-F238E27FC236}">
                  <a16:creationId xmlns:a16="http://schemas.microsoft.com/office/drawing/2014/main" id="{C3F140EA-2544-4605-9353-667AAAEDED8E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271</a:t>
              </a:r>
            </a:p>
          </p:txBody>
        </p:sp>
        <p:sp>
          <p:nvSpPr>
            <p:cNvPr id="84" name="Oval">
              <a:extLst>
                <a:ext uri="{FF2B5EF4-FFF2-40B4-BE49-F238E27FC236}">
                  <a16:creationId xmlns:a16="http://schemas.microsoft.com/office/drawing/2014/main" id="{7B76149C-98CF-4DE9-8A69-0F4527D65D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5" name="Group">
            <a:extLst>
              <a:ext uri="{FF2B5EF4-FFF2-40B4-BE49-F238E27FC236}">
                <a16:creationId xmlns:a16="http://schemas.microsoft.com/office/drawing/2014/main" id="{874828F9-0D1E-4287-B2EC-60480600F4FA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1DA33CB7-7EE0-4201-A7CF-9F839C4F2504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7" name="Rectangle">
              <a:extLst>
                <a:ext uri="{FF2B5EF4-FFF2-40B4-BE49-F238E27FC236}">
                  <a16:creationId xmlns:a16="http://schemas.microsoft.com/office/drawing/2014/main" id="{599C6799-E441-42FB-B47F-EE4D13ECE6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8" name="Text">
              <a:extLst>
                <a:ext uri="{FF2B5EF4-FFF2-40B4-BE49-F238E27FC236}">
                  <a16:creationId xmlns:a16="http://schemas.microsoft.com/office/drawing/2014/main" id="{6775A620-3F88-4919-A497-1546B671A320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9" name="Star">
              <a:extLst>
                <a:ext uri="{FF2B5EF4-FFF2-40B4-BE49-F238E27FC236}">
                  <a16:creationId xmlns:a16="http://schemas.microsoft.com/office/drawing/2014/main" id="{6BDF32F9-1257-4116-B023-73234CF1D4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  <p:pic>
        <p:nvPicPr>
          <p:cNvPr id="11" name="Genshin Impact [WishExecute5]">
            <a:hlinkClick r:id="" action="ppaction://media"/>
            <a:extLst>
              <a:ext uri="{FF2B5EF4-FFF2-40B4-BE49-F238E27FC236}">
                <a16:creationId xmlns:a16="http://schemas.microsoft.com/office/drawing/2014/main" id="{10F6AE57-75FB-4BC5-B0EB-045B81268A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200"/>
    </mc:Choice>
    <mc:Fallback>
      <p:transition advClick="0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026400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026400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204897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5762652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5762652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4" name="Rectangle Close">
            <a:extLst>
              <a:ext uri="{FF2B5EF4-FFF2-40B4-BE49-F238E27FC236}">
                <a16:creationId xmlns:a16="http://schemas.microsoft.com/office/drawing/2014/main" id="{6F80B77D-A5F8-423B-B316-5C2C01CBDA1E}"/>
              </a:ext>
            </a:extLst>
          </p:cNvPr>
          <p:cNvSpPr>
            <a:spLocks noChangeAspect="1"/>
          </p:cNvSpPr>
          <p:nvPr/>
        </p:nvSpPr>
        <p:spPr>
          <a:xfrm>
            <a:off x="11400000" y="154723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80" name="Group">
            <a:extLst>
              <a:ext uri="{FF2B5EF4-FFF2-40B4-BE49-F238E27FC236}">
                <a16:creationId xmlns:a16="http://schemas.microsoft.com/office/drawing/2014/main" id="{C005C1FA-A704-4F2C-B8E0-4961685276FE}"/>
              </a:ext>
            </a:extLst>
          </p:cNvPr>
          <p:cNvGrpSpPr/>
          <p:nvPr/>
        </p:nvGrpSpPr>
        <p:grpSpPr>
          <a:xfrm>
            <a:off x="10271342" y="226723"/>
            <a:ext cx="792000" cy="312121"/>
            <a:chOff x="10271342" y="226723"/>
            <a:chExt cx="792000" cy="312121"/>
          </a:xfrm>
        </p:grpSpPr>
        <p:sp>
          <p:nvSpPr>
            <p:cNvPr id="81" name="Rectangle">
              <a:extLst>
                <a:ext uri="{FF2B5EF4-FFF2-40B4-BE49-F238E27FC236}">
                  <a16:creationId xmlns:a16="http://schemas.microsoft.com/office/drawing/2014/main" id="{E74934E3-4C4A-412C-943E-FE23843965F5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2" name="Text">
              <a:extLst>
                <a:ext uri="{FF2B5EF4-FFF2-40B4-BE49-F238E27FC236}">
                  <a16:creationId xmlns:a16="http://schemas.microsoft.com/office/drawing/2014/main" id="{E2660C3C-8DA1-4BE4-A214-02F19F361E8D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270</a:t>
              </a:r>
            </a:p>
          </p:txBody>
        </p:sp>
        <p:sp>
          <p:nvSpPr>
            <p:cNvPr id="83" name="Oval">
              <a:extLst>
                <a:ext uri="{FF2B5EF4-FFF2-40B4-BE49-F238E27FC236}">
                  <a16:creationId xmlns:a16="http://schemas.microsoft.com/office/drawing/2014/main" id="{32F378FE-B7E3-420E-B27E-8C7A2A3798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4" name="Group">
            <a:extLst>
              <a:ext uri="{FF2B5EF4-FFF2-40B4-BE49-F238E27FC236}">
                <a16:creationId xmlns:a16="http://schemas.microsoft.com/office/drawing/2014/main" id="{F3AE92CD-5229-49CF-BB5E-B35E756364BD}"/>
              </a:ext>
            </a:extLst>
          </p:cNvPr>
          <p:cNvGrpSpPr/>
          <p:nvPr/>
        </p:nvGrpSpPr>
        <p:grpSpPr>
          <a:xfrm>
            <a:off x="8721573" y="229752"/>
            <a:ext cx="1368000" cy="307777"/>
            <a:chOff x="8721573" y="229752"/>
            <a:chExt cx="1368000" cy="307777"/>
          </a:xfrm>
        </p:grpSpPr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AE8533AD-F9AE-4917-8C9A-86D359470E99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6" name="Rectangle">
              <a:extLst>
                <a:ext uri="{FF2B5EF4-FFF2-40B4-BE49-F238E27FC236}">
                  <a16:creationId xmlns:a16="http://schemas.microsoft.com/office/drawing/2014/main" id="{3354BB94-790D-4C66-B66A-2991201600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7" name="Text">
              <a:extLst>
                <a:ext uri="{FF2B5EF4-FFF2-40B4-BE49-F238E27FC236}">
                  <a16:creationId xmlns:a16="http://schemas.microsoft.com/office/drawing/2014/main" id="{A64190C1-77CC-4EC9-B88A-774952EE99AB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8" name="Star">
              <a:extLst>
                <a:ext uri="{FF2B5EF4-FFF2-40B4-BE49-F238E27FC236}">
                  <a16:creationId xmlns:a16="http://schemas.microsoft.com/office/drawing/2014/main" id="{779CD2C6-D620-4D1D-9A82-4D7AE2851FE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89706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189496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168897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4891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00"/>
    </mc:Choice>
    <mc:Fallback>
      <p:transition advClick="0" advTm="10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CAEB7"/>
            </a:gs>
            <a:gs pos="30000">
              <a:srgbClr val="D1DDE3"/>
            </a:gs>
            <a:gs pos="80000">
              <a:srgbClr val="5E90C2"/>
            </a:gs>
            <a:gs pos="100000">
              <a:srgbClr val="8FAED1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ar Bg">
            <a:extLst>
              <a:ext uri="{FF2B5EF4-FFF2-40B4-BE49-F238E27FC236}">
                <a16:creationId xmlns:a16="http://schemas.microsoft.com/office/drawing/2014/main" id="{4550EB8D-98EF-4E69-B557-B16FA7794A64}"/>
              </a:ext>
            </a:extLst>
          </p:cNvPr>
          <p:cNvSpPr>
            <a:spLocks noChangeAspect="1"/>
          </p:cNvSpPr>
          <p:nvPr/>
        </p:nvSpPr>
        <p:spPr>
          <a:xfrm>
            <a:off x="695771" y="-621000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A437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4" name="Group">
            <a:extLst>
              <a:ext uri="{FF2B5EF4-FFF2-40B4-BE49-F238E27FC236}">
                <a16:creationId xmlns:a16="http://schemas.microsoft.com/office/drawing/2014/main" id="{3D8735C7-C83B-4A19-9788-B332A61A5DF1}"/>
              </a:ext>
            </a:extLst>
          </p:cNvPr>
          <p:cNvGrpSpPr/>
          <p:nvPr/>
        </p:nvGrpSpPr>
        <p:grpSpPr>
          <a:xfrm>
            <a:off x="9775031" y="6525168"/>
            <a:ext cx="2016000" cy="504000"/>
            <a:chOff x="9775031" y="6026400"/>
            <a:chExt cx="2016000" cy="504000"/>
          </a:xfrm>
        </p:grpSpPr>
        <p:sp>
          <p:nvSpPr>
            <p:cNvPr id="42" name="Rectangle">
              <a:extLst>
                <a:ext uri="{FF2B5EF4-FFF2-40B4-BE49-F238E27FC236}">
                  <a16:creationId xmlns:a16="http://schemas.microsoft.com/office/drawing/2014/main" id="{F4D4823F-C80B-4B05-9BEB-6FC884B6D06B}"/>
                </a:ext>
              </a:extLst>
            </p:cNvPr>
            <p:cNvSpPr/>
            <p:nvPr/>
          </p:nvSpPr>
          <p:spPr>
            <a:xfrm>
              <a:off x="9775031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10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10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5" name="Oval">
              <a:extLst>
                <a:ext uri="{FF2B5EF4-FFF2-40B4-BE49-F238E27FC236}">
                  <a16:creationId xmlns:a16="http://schemas.microsoft.com/office/drawing/2014/main" id="{25ABFF42-9A49-49E8-AD65-DFB5054E6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452118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3" name="Group">
            <a:extLst>
              <a:ext uri="{FF2B5EF4-FFF2-40B4-BE49-F238E27FC236}">
                <a16:creationId xmlns:a16="http://schemas.microsoft.com/office/drawing/2014/main" id="{A0E0F715-B357-4092-8FFF-A09F6D936AE4}"/>
              </a:ext>
            </a:extLst>
          </p:cNvPr>
          <p:cNvGrpSpPr/>
          <p:nvPr/>
        </p:nvGrpSpPr>
        <p:grpSpPr>
          <a:xfrm>
            <a:off x="7501173" y="6525168"/>
            <a:ext cx="2016000" cy="504000"/>
            <a:chOff x="7501173" y="6026400"/>
            <a:chExt cx="2016000" cy="504000"/>
          </a:xfrm>
        </p:grpSpPr>
        <p:sp>
          <p:nvSpPr>
            <p:cNvPr id="43" name="Rectangle">
              <a:extLst>
                <a:ext uri="{FF2B5EF4-FFF2-40B4-BE49-F238E27FC236}">
                  <a16:creationId xmlns:a16="http://schemas.microsoft.com/office/drawing/2014/main" id="{5854BB7D-8AA6-4F01-9E44-D74358472519}"/>
                </a:ext>
              </a:extLst>
            </p:cNvPr>
            <p:cNvSpPr/>
            <p:nvPr/>
          </p:nvSpPr>
          <p:spPr>
            <a:xfrm>
              <a:off x="7501173" y="6026400"/>
              <a:ext cx="2016000" cy="504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rgbClr val="E9DAAA"/>
              </a:solidFill>
            </a:ln>
            <a:effectLst>
              <a:outerShdw blurRad="63500" algn="c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</a:t>
              </a: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次</a:t>
              </a:r>
              <a:endParaRPr lang="en-US" altLang="zh-CN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　 </a:t>
              </a:r>
              <a:r>
                <a:rPr lang="en-US" altLang="zh-CN" sz="1200" dirty="0">
                  <a:solidFill>
                    <a:srgbClr val="9E917F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x 1</a:t>
              </a:r>
              <a:endParaRPr lang="en-US" sz="1200" dirty="0">
                <a:solidFill>
                  <a:srgbClr val="9E917F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4" name="Oval">
              <a:extLst>
                <a:ext uri="{FF2B5EF4-FFF2-40B4-BE49-F238E27FC236}">
                  <a16:creationId xmlns:a16="http://schemas.microsoft.com/office/drawing/2014/main" id="{173D4134-0434-42D2-8748-281B0E6A14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36023" y="6274590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29" name="Rectangle">
            <a:extLst>
              <a:ext uri="{FF2B5EF4-FFF2-40B4-BE49-F238E27FC236}">
                <a16:creationId xmlns:a16="http://schemas.microsoft.com/office/drawing/2014/main" id="{76FA1457-D63D-40AA-9E11-EC589552A9D9}"/>
              </a:ext>
            </a:extLst>
          </p:cNvPr>
          <p:cNvSpPr/>
          <p:nvPr/>
        </p:nvSpPr>
        <p:spPr>
          <a:xfrm>
            <a:off x="2997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历史记录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8" name="Rectangle">
            <a:extLst>
              <a:ext uri="{FF2B5EF4-FFF2-40B4-BE49-F238E27FC236}">
                <a16:creationId xmlns:a16="http://schemas.microsoft.com/office/drawing/2014/main" id="{C4C00A36-91DA-40E6-A8FB-45DD7192954A}"/>
              </a:ext>
            </a:extLst>
          </p:cNvPr>
          <p:cNvSpPr/>
          <p:nvPr/>
        </p:nvSpPr>
        <p:spPr>
          <a:xfrm>
            <a:off x="1701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详情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1D0ECE27-3A8E-4D6F-AD3B-690C465EDC66}"/>
              </a:ext>
            </a:extLst>
          </p:cNvPr>
          <p:cNvSpPr/>
          <p:nvPr/>
        </p:nvSpPr>
        <p:spPr>
          <a:xfrm>
            <a:off x="405496" y="6703665"/>
            <a:ext cx="1152000" cy="324000"/>
          </a:xfrm>
          <a:prstGeom prst="roundRect">
            <a:avLst>
              <a:gd name="adj" fmla="val 50000"/>
            </a:avLst>
          </a:prstGeom>
          <a:solidFill>
            <a:srgbClr val="E2DED6"/>
          </a:solidFill>
          <a:ln w="12700">
            <a:noFill/>
          </a:ln>
          <a:effectLst>
            <a:outerShdw blurRad="635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zh-CN" altLang="en-US" sz="1200" dirty="0">
                <a:solidFill>
                  <a:srgbClr val="3B3F4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尘辉兑换</a:t>
            </a:r>
            <a:endParaRPr lang="en-US" sz="1200" dirty="0">
              <a:solidFill>
                <a:srgbClr val="3B3F47"/>
              </a:solidFill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grpSp>
        <p:nvGrpSpPr>
          <p:cNvPr id="62" name="Group">
            <a:extLst>
              <a:ext uri="{FF2B5EF4-FFF2-40B4-BE49-F238E27FC236}">
                <a16:creationId xmlns:a16="http://schemas.microsoft.com/office/drawing/2014/main" id="{69B9AA63-6513-4660-B7D7-FC2F4B016BB6}"/>
              </a:ext>
            </a:extLst>
          </p:cNvPr>
          <p:cNvGrpSpPr/>
          <p:nvPr/>
        </p:nvGrpSpPr>
        <p:grpSpPr>
          <a:xfrm>
            <a:off x="1341496" y="6261420"/>
            <a:ext cx="936000" cy="307777"/>
            <a:chOff x="1341496" y="5762652"/>
            <a:chExt cx="936000" cy="307777"/>
          </a:xfrm>
        </p:grpSpPr>
        <p:sp>
          <p:nvSpPr>
            <p:cNvPr id="34" name="Text">
              <a:extLst>
                <a:ext uri="{FF2B5EF4-FFF2-40B4-BE49-F238E27FC236}">
                  <a16:creationId xmlns:a16="http://schemas.microsoft.com/office/drawing/2014/main" id="{3EB2D41E-BF23-485F-9818-FF193EFADD0D}"/>
                </a:ext>
              </a:extLst>
            </p:cNvPr>
            <p:cNvSpPr txBox="1"/>
            <p:nvPr/>
          </p:nvSpPr>
          <p:spPr>
            <a:xfrm>
              <a:off x="1557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514</a:t>
              </a:r>
            </a:p>
          </p:txBody>
        </p:sp>
        <p:sp>
          <p:nvSpPr>
            <p:cNvPr id="3" name="Star">
              <a:extLst>
                <a:ext uri="{FF2B5EF4-FFF2-40B4-BE49-F238E27FC236}">
                  <a16:creationId xmlns:a16="http://schemas.microsoft.com/office/drawing/2014/main" id="{A039D890-4C08-42E6-B5B7-ACAFD6E2BB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8">
              <a:avLst/>
            </a:prstGeom>
            <a:gradFill flip="none" rotWithShape="1">
              <a:gsLst>
                <a:gs pos="100000">
                  <a:srgbClr val="92A6B9"/>
                </a:gs>
                <a:gs pos="0">
                  <a:schemeClr val="bg1">
                    <a:lumMod val="9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2" name="Star">
              <a:extLst>
                <a:ext uri="{FF2B5EF4-FFF2-40B4-BE49-F238E27FC236}">
                  <a16:creationId xmlns:a16="http://schemas.microsoft.com/office/drawing/2014/main" id="{37BF2977-938E-44AB-B4BD-ACDDC3DBA4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41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424CA6"/>
                </a:gs>
                <a:gs pos="50000">
                  <a:srgbClr val="0F1E73"/>
                </a:gs>
                <a:gs pos="100000">
                  <a:srgbClr val="5059CC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61" name="Group">
            <a:extLst>
              <a:ext uri="{FF2B5EF4-FFF2-40B4-BE49-F238E27FC236}">
                <a16:creationId xmlns:a16="http://schemas.microsoft.com/office/drawing/2014/main" id="{4FE8075A-F771-4147-8D59-030C61444191}"/>
              </a:ext>
            </a:extLst>
          </p:cNvPr>
          <p:cNvGrpSpPr/>
          <p:nvPr/>
        </p:nvGrpSpPr>
        <p:grpSpPr>
          <a:xfrm>
            <a:off x="405496" y="6261420"/>
            <a:ext cx="936000" cy="307777"/>
            <a:chOff x="405496" y="5762652"/>
            <a:chExt cx="936000" cy="307777"/>
          </a:xfrm>
        </p:grpSpPr>
        <p:sp>
          <p:nvSpPr>
            <p:cNvPr id="33" name="Text">
              <a:extLst>
                <a:ext uri="{FF2B5EF4-FFF2-40B4-BE49-F238E27FC236}">
                  <a16:creationId xmlns:a16="http://schemas.microsoft.com/office/drawing/2014/main" id="{7F9CC0B6-1DBF-4EE7-ADFC-067C56E98B74}"/>
                </a:ext>
              </a:extLst>
            </p:cNvPr>
            <p:cNvSpPr txBox="1"/>
            <p:nvPr/>
          </p:nvSpPr>
          <p:spPr>
            <a:xfrm>
              <a:off x="621496" y="5762652"/>
              <a:ext cx="72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114</a:t>
              </a:r>
            </a:p>
          </p:txBody>
        </p:sp>
        <p:sp>
          <p:nvSpPr>
            <p:cNvPr id="30" name="Oval">
              <a:extLst>
                <a:ext uri="{FF2B5EF4-FFF2-40B4-BE49-F238E27FC236}">
                  <a16:creationId xmlns:a16="http://schemas.microsoft.com/office/drawing/2014/main" id="{230C3642-C477-483C-85D8-F4C9D99AF5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5799"/>
              <a:ext cx="216000" cy="216000"/>
            </a:xfrm>
            <a:prstGeom prst="ellipse">
              <a:avLst/>
            </a:prstGeom>
            <a:gradFill flip="none" rotWithShape="1">
              <a:gsLst>
                <a:gs pos="0">
                  <a:srgbClr val="F0EBD0"/>
                </a:gs>
                <a:gs pos="100000">
                  <a:srgbClr val="BFB885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635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1" name="Star">
              <a:extLst>
                <a:ext uri="{FF2B5EF4-FFF2-40B4-BE49-F238E27FC236}">
                  <a16:creationId xmlns:a16="http://schemas.microsoft.com/office/drawing/2014/main" id="{09806AB0-AC11-4D18-AEAF-453B2697F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5496" y="5792359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AEC4F1"/>
                </a:gs>
                <a:gs pos="50000">
                  <a:srgbClr val="5852CA"/>
                </a:gs>
                <a:gs pos="100000">
                  <a:srgbClr val="5460B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41" name="Triangle">
            <a:extLst>
              <a:ext uri="{FF2B5EF4-FFF2-40B4-BE49-F238E27FC236}">
                <a16:creationId xmlns:a16="http://schemas.microsoft.com/office/drawing/2014/main" id="{6FDB6177-26F3-4ECA-9DB4-1F050A454AFE}"/>
              </a:ext>
            </a:extLst>
          </p:cNvPr>
          <p:cNvSpPr>
            <a:spLocks noChangeAspect="1"/>
          </p:cNvSpPr>
          <p:nvPr/>
        </p:nvSpPr>
        <p:spPr>
          <a:xfrm rot="5400000">
            <a:off x="11588486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13" name="Triangle">
            <a:extLst>
              <a:ext uri="{FF2B5EF4-FFF2-40B4-BE49-F238E27FC236}">
                <a16:creationId xmlns:a16="http://schemas.microsoft.com/office/drawing/2014/main" id="{C1341125-D659-4F44-84D4-91D97A518EF5}"/>
              </a:ext>
            </a:extLst>
          </p:cNvPr>
          <p:cNvSpPr>
            <a:spLocks noChangeAspect="1"/>
          </p:cNvSpPr>
          <p:nvPr/>
        </p:nvSpPr>
        <p:spPr>
          <a:xfrm rot="-5400000">
            <a:off x="239581" y="3339000"/>
            <a:ext cx="360000" cy="180000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sp>
        <p:nvSpPr>
          <p:cNvPr id="35" name="Rectangle Main">
            <a:extLst>
              <a:ext uri="{FF2B5EF4-FFF2-40B4-BE49-F238E27FC236}">
                <a16:creationId xmlns:a16="http://schemas.microsoft.com/office/drawing/2014/main" id="{81CF4A5B-A62C-4549-99C1-B3AC60D73466}"/>
              </a:ext>
            </a:extLst>
          </p:cNvPr>
          <p:cNvSpPr/>
          <p:nvPr/>
        </p:nvSpPr>
        <p:spPr>
          <a:xfrm>
            <a:off x="2136000" y="1393232"/>
            <a:ext cx="7920000" cy="3960000"/>
          </a:xfrm>
          <a:prstGeom prst="roundRect">
            <a:avLst>
              <a:gd name="adj" fmla="val 2891"/>
            </a:avLst>
          </a:prstGeom>
          <a:pattFill prst="dashVert">
            <a:fgClr>
              <a:srgbClr val="EFEDEB"/>
            </a:fgClr>
            <a:bgClr>
              <a:srgbClr val="F7F5F3"/>
            </a:bgClr>
          </a:pattFill>
          <a:ln w="127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48" name="Picture Tohru">
            <a:extLst>
              <a:ext uri="{FF2B5EF4-FFF2-40B4-BE49-F238E27FC236}">
                <a16:creationId xmlns:a16="http://schemas.microsoft.com/office/drawing/2014/main" id="{2A026DBC-3F01-490D-AC60-C850502709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88" b="91188" l="10000" r="90000">
                        <a14:foregroundMark x1="38242" y1="18625" x2="38242" y2="18625"/>
                        <a14:foregroundMark x1="38750" y1="18313" x2="38750" y2="18313"/>
                        <a14:foregroundMark x1="36484" y1="19750" x2="36484" y2="19750"/>
                        <a14:foregroundMark x1="31992" y1="27187" x2="31992" y2="27187"/>
                        <a14:foregroundMark x1="29922" y1="56437" x2="29922" y2="56437"/>
                        <a14:foregroundMark x1="29961" y1="54750" x2="29961" y2="54750"/>
                        <a14:foregroundMark x1="30469" y1="53000" x2="31836" y2="49375"/>
                        <a14:foregroundMark x1="28906" y1="58250" x2="29141" y2="68125"/>
                        <a14:foregroundMark x1="29141" y1="68125" x2="33047" y2="77063"/>
                        <a14:foregroundMark x1="33047" y1="77063" x2="36953" y2="81813"/>
                        <a14:foregroundMark x1="57695" y1="85813" x2="64688" y2="81313"/>
                        <a14:foregroundMark x1="64688" y1="81313" x2="67305" y2="74250"/>
                        <a14:foregroundMark x1="68438" y1="72938" x2="70938" y2="64125"/>
                        <a14:foregroundMark x1="70938" y1="64125" x2="63906" y2="53188"/>
                        <a14:foregroundMark x1="69766" y1="71188" x2="70664" y2="68188"/>
                        <a14:foregroundMark x1="72305" y1="39813" x2="72305" y2="39813"/>
                        <a14:foregroundMark x1="28047" y1="40938" x2="28047" y2="40938"/>
                        <a14:foregroundMark x1="27773" y1="42438" x2="27773" y2="42438"/>
                        <a14:foregroundMark x1="27656" y1="44375" x2="27656" y2="44375"/>
                        <a14:foregroundMark x1="27852" y1="44500" x2="27852" y2="44500"/>
                        <a14:foregroundMark x1="43906" y1="36188" x2="43906" y2="36188"/>
                        <a14:foregroundMark x1="43555" y1="45188" x2="43555" y2="45188"/>
                        <a14:foregroundMark x1="52656" y1="47625" x2="52656" y2="47625"/>
                        <a14:foregroundMark x1="54727" y1="45438" x2="54727" y2="45438"/>
                        <a14:foregroundMark x1="54961" y1="38313" x2="54961" y2="38313"/>
                        <a14:foregroundMark x1="46406" y1="30562" x2="46406" y2="30562"/>
                        <a14:foregroundMark x1="54297" y1="49688" x2="54297" y2="49688"/>
                        <a14:foregroundMark x1="44961" y1="7875" x2="44961" y2="7875"/>
                        <a14:foregroundMark x1="49023" y1="11188" x2="49023" y2="11188"/>
                        <a14:foregroundMark x1="54961" y1="13438" x2="54961" y2="13438"/>
                        <a14:foregroundMark x1="59531" y1="7375" x2="59531" y2="7375"/>
                        <a14:foregroundMark x1="45156" y1="5188" x2="46016" y2="6938"/>
                        <a14:foregroundMark x1="49844" y1="24313" x2="49844" y2="24313"/>
                        <a14:foregroundMark x1="49766" y1="23000" x2="50117" y2="24625"/>
                        <a14:foregroundMark x1="48125" y1="25188" x2="52109" y2="25625"/>
                        <a14:foregroundMark x1="37500" y1="19250" x2="37500" y2="19250"/>
                        <a14:foregroundMark x1="29609" y1="49125" x2="29609" y2="49125"/>
                        <a14:foregroundMark x1="36133" y1="39750" x2="36133" y2="39750"/>
                        <a14:foregroundMark x1="37031" y1="38938" x2="37031" y2="38938"/>
                        <a14:foregroundMark x1="37422" y1="38375" x2="37422" y2="38375"/>
                        <a14:foregroundMark x1="37930" y1="37000" x2="37930" y2="37000"/>
                        <a14:foregroundMark x1="66328" y1="39500" x2="66328" y2="39500"/>
                        <a14:foregroundMark x1="45313" y1="91188" x2="45313" y2="91188"/>
                        <a14:foregroundMark x1="45547" y1="90688" x2="45547" y2="90688"/>
                        <a14:foregroundMark x1="45547" y1="89813" x2="45664" y2="91000"/>
                        <a14:backgroundMark x1="29492" y1="33250" x2="29492" y2="33250"/>
                        <a14:backgroundMark x1="31641" y1="28813" x2="31641" y2="28813"/>
                        <a14:backgroundMark x1="35820" y1="21688" x2="35820" y2="21688"/>
                        <a14:backgroundMark x1="37578" y1="20000" x2="37578" y2="20000"/>
                        <a14:backgroundMark x1="37969" y1="19750" x2="37969" y2="19750"/>
                        <a14:backgroundMark x1="38359" y1="19375" x2="38359" y2="19375"/>
                        <a14:backgroundMark x1="38789" y1="18938" x2="38789" y2="18938"/>
                        <a14:backgroundMark x1="39258" y1="18563" x2="39258" y2="18563"/>
                        <a14:backgroundMark x1="36094" y1="26687" x2="36094" y2="26687"/>
                        <a14:backgroundMark x1="38906" y1="40188" x2="38906" y2="40188"/>
                        <a14:backgroundMark x1="33750" y1="42188" x2="33750" y2="42188"/>
                        <a14:backgroundMark x1="28281" y1="45000" x2="28281" y2="45000"/>
                        <a14:backgroundMark x1="30352" y1="46688" x2="30352" y2="46688"/>
                        <a14:backgroundMark x1="68242" y1="38625" x2="68242" y2="38625"/>
                        <a14:backgroundMark x1="67383" y1="50813" x2="67383" y2="50813"/>
                        <a14:backgroundMark x1="67930" y1="54688" x2="67930" y2="54688"/>
                        <a14:backgroundMark x1="68906" y1="54063" x2="68906" y2="54063"/>
                        <a14:backgroundMark x1="72266" y1="41500" x2="72266" y2="41500"/>
                        <a14:backgroundMark x1="71797" y1="39688" x2="71797" y2="39688"/>
                        <a14:backgroundMark x1="67695" y1="50813" x2="67695" y2="50813"/>
                        <a14:backgroundMark x1="28359" y1="43313" x2="28359" y2="43313"/>
                        <a14:backgroundMark x1="36758" y1="25313" x2="36758" y2="25313"/>
                        <a14:backgroundMark x1="31406" y1="27250" x2="31406" y2="27250"/>
                        <a14:backgroundMark x1="36836" y1="38063" x2="36836" y2="38063"/>
                        <a14:backgroundMark x1="28633" y1="39750" x2="28633" y2="39750"/>
                        <a14:backgroundMark x1="59922" y1="20750" x2="59922" y2="20750"/>
                        <a14:backgroundMark x1="66758" y1="25125" x2="66758" y2="25125"/>
                        <a14:backgroundMark x1="66367" y1="28688" x2="66367" y2="28688"/>
                        <a14:backgroundMark x1="58867" y1="19938" x2="58867" y2="19938"/>
                        <a14:backgroundMark x1="67461" y1="56125" x2="67461" y2="56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722" t="3288" r="26473" b="6231"/>
          <a:stretch/>
        </p:blipFill>
        <p:spPr>
          <a:xfrm>
            <a:off x="6568509" y="1150664"/>
            <a:ext cx="3335028" cy="4029446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pic>
        <p:nvPicPr>
          <p:cNvPr id="47" name="Picture Kanna">
            <a:extLst>
              <a:ext uri="{FF2B5EF4-FFF2-40B4-BE49-F238E27FC236}">
                <a16:creationId xmlns:a16="http://schemas.microsoft.com/office/drawing/2014/main" id="{A5C20F76-7F89-4A0A-BE59-9B405D2B43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981" b="90000" l="10000" r="90000">
                        <a14:foregroundMark x1="48646" y1="8981" x2="48646" y2="8981"/>
                        <a14:foregroundMark x1="53646" y1="10648" x2="53646" y2="10648"/>
                        <a14:foregroundMark x1="54583" y1="11296" x2="54583" y2="11296"/>
                        <a14:foregroundMark x1="42552" y1="41204" x2="42552" y2="41204"/>
                        <a14:foregroundMark x1="44219" y1="38519" x2="44219" y2="38519"/>
                        <a14:foregroundMark x1="40625" y1="43519" x2="40625" y2="43519"/>
                        <a14:foregroundMark x1="39479" y1="45185" x2="39479" y2="45185"/>
                        <a14:foregroundMark x1="38438" y1="48426" x2="38438" y2="48426"/>
                        <a14:foregroundMark x1="37969" y1="47407" x2="37969" y2="47407"/>
                        <a14:foregroundMark x1="57240" y1="46759" x2="57240" y2="46759"/>
                        <a14:foregroundMark x1="58490" y1="50278" x2="58490" y2="50278"/>
                        <a14:foregroundMark x1="59271" y1="53889" x2="59271" y2="53889"/>
                        <a14:foregroundMark x1="54583" y1="75370" x2="54583" y2="75370"/>
                        <a14:foregroundMark x1="54531" y1="76019" x2="54531" y2="76019"/>
                        <a14:foregroundMark x1="54896" y1="69630" x2="54896" y2="69630"/>
                        <a14:foregroundMark x1="55469" y1="70463" x2="55469" y2="70463"/>
                        <a14:foregroundMark x1="55990" y1="72222" x2="55990" y2="72222"/>
                        <a14:foregroundMark x1="44583" y1="57870" x2="45781" y2="65185"/>
                        <a14:foregroundMark x1="52760" y1="68426" x2="55417" y2="74352"/>
                        <a14:foregroundMark x1="49271" y1="66481" x2="49323" y2="681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79" t="5769" r="39182" b="26772"/>
          <a:stretch/>
        </p:blipFill>
        <p:spPr>
          <a:xfrm>
            <a:off x="5632119" y="2482483"/>
            <a:ext cx="1818613" cy="2870750"/>
          </a:xfrm>
          <a:prstGeom prst="rect">
            <a:avLst/>
          </a:prstGeom>
          <a:effectLst>
            <a:outerShdw algn="ctr" rotWithShape="0">
              <a:schemeClr val="tx1"/>
            </a:outerShdw>
          </a:effectLst>
        </p:spPr>
      </p:pic>
      <p:grpSp>
        <p:nvGrpSpPr>
          <p:cNvPr id="76" name="Group">
            <a:extLst>
              <a:ext uri="{FF2B5EF4-FFF2-40B4-BE49-F238E27FC236}">
                <a16:creationId xmlns:a16="http://schemas.microsoft.com/office/drawing/2014/main" id="{C5D0010B-A891-485F-8DC5-E58D43989586}"/>
              </a:ext>
            </a:extLst>
          </p:cNvPr>
          <p:cNvGrpSpPr/>
          <p:nvPr/>
        </p:nvGrpSpPr>
        <p:grpSpPr>
          <a:xfrm>
            <a:off x="8251200" y="3415531"/>
            <a:ext cx="1597868" cy="840643"/>
            <a:chOff x="8251200" y="3415531"/>
            <a:chExt cx="1597868" cy="840643"/>
          </a:xfrm>
        </p:grpSpPr>
        <p:sp>
          <p:nvSpPr>
            <p:cNvPr id="66" name="Rectangle">
              <a:extLst>
                <a:ext uri="{FF2B5EF4-FFF2-40B4-BE49-F238E27FC236}">
                  <a16:creationId xmlns:a16="http://schemas.microsoft.com/office/drawing/2014/main" id="{675B4C80-34D3-4516-82F1-BF408DD0B3FD}"/>
                </a:ext>
              </a:extLst>
            </p:cNvPr>
            <p:cNvSpPr/>
            <p:nvPr/>
          </p:nvSpPr>
          <p:spPr>
            <a:xfrm>
              <a:off x="8481068" y="3761956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7" name="Text">
              <a:extLst>
                <a:ext uri="{FF2B5EF4-FFF2-40B4-BE49-F238E27FC236}">
                  <a16:creationId xmlns:a16="http://schemas.microsoft.com/office/drawing/2014/main" id="{B7E729C6-D3A2-4005-9B10-214DD823D585}"/>
                </a:ext>
              </a:extLst>
            </p:cNvPr>
            <p:cNvSpPr txBox="1"/>
            <p:nvPr/>
          </p:nvSpPr>
          <p:spPr>
            <a:xfrm>
              <a:off x="8689988" y="3979175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美味的尾巴肉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8" name="Star(5)">
              <a:extLst>
                <a:ext uri="{FF2B5EF4-FFF2-40B4-BE49-F238E27FC236}">
                  <a16:creationId xmlns:a16="http://schemas.microsoft.com/office/drawing/2014/main" id="{10673E2A-E17C-4975-99C9-CE955A244D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7592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69" name="Star(5)">
              <a:extLst>
                <a:ext uri="{FF2B5EF4-FFF2-40B4-BE49-F238E27FC236}">
                  <a16:creationId xmlns:a16="http://schemas.microsoft.com/office/drawing/2014/main" id="{74CF3733-BA9B-45E7-BD60-51C52C077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27518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0" name="Star(5)">
              <a:extLst>
                <a:ext uri="{FF2B5EF4-FFF2-40B4-BE49-F238E27FC236}">
                  <a16:creationId xmlns:a16="http://schemas.microsoft.com/office/drawing/2014/main" id="{DE3550A9-F437-413F-9823-3F3D63A91D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87444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1" name="Star(5)">
              <a:extLst>
                <a:ext uri="{FF2B5EF4-FFF2-40B4-BE49-F238E27FC236}">
                  <a16:creationId xmlns:a16="http://schemas.microsoft.com/office/drawing/2014/main" id="{FBFB4C9C-F5C8-41AA-8994-34670D723D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7370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2" name="Star(5)">
              <a:extLst>
                <a:ext uri="{FF2B5EF4-FFF2-40B4-BE49-F238E27FC236}">
                  <a16:creationId xmlns:a16="http://schemas.microsoft.com/office/drawing/2014/main" id="{E205AEA3-7E62-4297-971A-1FA73A7B4E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407296" y="3840564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3" name="Text">
              <a:extLst>
                <a:ext uri="{FF2B5EF4-FFF2-40B4-BE49-F238E27FC236}">
                  <a16:creationId xmlns:a16="http://schemas.microsoft.com/office/drawing/2014/main" id="{E78BECD6-DC49-4446-A98F-DAF5BC894087}"/>
                </a:ext>
              </a:extLst>
            </p:cNvPr>
            <p:cNvSpPr txBox="1"/>
            <p:nvPr/>
          </p:nvSpPr>
          <p:spPr>
            <a:xfrm>
              <a:off x="8689988" y="3476544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托尔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75" name="Picture Element Pyro">
              <a:extLst>
                <a:ext uri="{FF2B5EF4-FFF2-40B4-BE49-F238E27FC236}">
                  <a16:creationId xmlns:a16="http://schemas.microsoft.com/office/drawing/2014/main" id="{FB0D52F6-4681-4532-A96F-E8CBC361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FF330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244"/>
            <a:stretch/>
          </p:blipFill>
          <p:spPr>
            <a:xfrm>
              <a:off x="8251200" y="3415531"/>
              <a:ext cx="468000" cy="692847"/>
            </a:xfrm>
            <a:prstGeom prst="rect">
              <a:avLst/>
            </a:prstGeom>
            <a:noFill/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9" name="Group">
            <a:extLst>
              <a:ext uri="{FF2B5EF4-FFF2-40B4-BE49-F238E27FC236}">
                <a16:creationId xmlns:a16="http://schemas.microsoft.com/office/drawing/2014/main" id="{1D3FF068-F63D-4CCB-A432-E31AF77E58B7}"/>
              </a:ext>
            </a:extLst>
          </p:cNvPr>
          <p:cNvGrpSpPr/>
          <p:nvPr/>
        </p:nvGrpSpPr>
        <p:grpSpPr>
          <a:xfrm>
            <a:off x="5398314" y="4054088"/>
            <a:ext cx="1596647" cy="806548"/>
            <a:chOff x="5398314" y="4054088"/>
            <a:chExt cx="1596647" cy="806548"/>
          </a:xfrm>
        </p:grpSpPr>
        <p:sp>
          <p:nvSpPr>
            <p:cNvPr id="52" name="Rectangle">
              <a:extLst>
                <a:ext uri="{FF2B5EF4-FFF2-40B4-BE49-F238E27FC236}">
                  <a16:creationId xmlns:a16="http://schemas.microsoft.com/office/drawing/2014/main" id="{1B1CDD3B-BC0A-4ED5-A776-9694467AB4C3}"/>
                </a:ext>
              </a:extLst>
            </p:cNvPr>
            <p:cNvSpPr/>
            <p:nvPr/>
          </p:nvSpPr>
          <p:spPr>
            <a:xfrm>
              <a:off x="5626961" y="4366418"/>
              <a:ext cx="1368000" cy="479164"/>
            </a:xfrm>
            <a:prstGeom prst="roundRect">
              <a:avLst>
                <a:gd name="adj" fmla="val 8799"/>
              </a:avLst>
            </a:prstGeom>
            <a:solidFill>
              <a:schemeClr val="tx1"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7" name="Text">
              <a:extLst>
                <a:ext uri="{FF2B5EF4-FFF2-40B4-BE49-F238E27FC236}">
                  <a16:creationId xmlns:a16="http://schemas.microsoft.com/office/drawing/2014/main" id="{BCB33064-91AD-41B2-B570-B9766B59F2B3}"/>
                </a:ext>
              </a:extLst>
            </p:cNvPr>
            <p:cNvSpPr txBox="1"/>
            <p:nvPr/>
          </p:nvSpPr>
          <p:spPr>
            <a:xfrm>
              <a:off x="5835881" y="4583637"/>
              <a:ext cx="115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C0AD9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麻吉亚巴库内</a:t>
              </a:r>
              <a:endParaRPr lang="en-US" altLang="zh-CN" sz="1200" dirty="0">
                <a:solidFill>
                  <a:srgbClr val="C0AD9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7" name="Star(5)">
              <a:extLst>
                <a:ext uri="{FF2B5EF4-FFF2-40B4-BE49-F238E27FC236}">
                  <a16:creationId xmlns:a16="http://schemas.microsoft.com/office/drawing/2014/main" id="{14D53F34-6438-4921-A0B1-14CC241B87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485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3" name="Star(5)">
              <a:extLst>
                <a:ext uri="{FF2B5EF4-FFF2-40B4-BE49-F238E27FC236}">
                  <a16:creationId xmlns:a16="http://schemas.microsoft.com/office/drawing/2014/main" id="{D5431828-2636-4B47-9EF1-B570D336E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3411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4" name="Star(5)">
              <a:extLst>
                <a:ext uri="{FF2B5EF4-FFF2-40B4-BE49-F238E27FC236}">
                  <a16:creationId xmlns:a16="http://schemas.microsoft.com/office/drawing/2014/main" id="{019E2B13-4384-40C5-B189-12FE31EB61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33337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5" name="Star(5)">
              <a:extLst>
                <a:ext uri="{FF2B5EF4-FFF2-40B4-BE49-F238E27FC236}">
                  <a16:creationId xmlns:a16="http://schemas.microsoft.com/office/drawing/2014/main" id="{99BA7C34-715F-422E-A454-B923452B45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93263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56" name="Star(5)">
              <a:extLst>
                <a:ext uri="{FF2B5EF4-FFF2-40B4-BE49-F238E27FC236}">
                  <a16:creationId xmlns:a16="http://schemas.microsoft.com/office/drawing/2014/main" id="{137E22CF-2AFD-4A0D-BE28-797F580DF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53189" y="4445026"/>
              <a:ext cx="144000" cy="144000"/>
            </a:xfrm>
            <a:prstGeom prst="star5">
              <a:avLst/>
            </a:prstGeom>
            <a:solidFill>
              <a:srgbClr val="FFCC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9" name="Text">
              <a:extLst>
                <a:ext uri="{FF2B5EF4-FFF2-40B4-BE49-F238E27FC236}">
                  <a16:creationId xmlns:a16="http://schemas.microsoft.com/office/drawing/2014/main" id="{3E8E81C6-18E1-4125-88B8-0FECC5E2A6E7}"/>
                </a:ext>
              </a:extLst>
            </p:cNvPr>
            <p:cNvSpPr txBox="1"/>
            <p:nvPr/>
          </p:nvSpPr>
          <p:spPr>
            <a:xfrm>
              <a:off x="5835881" y="4081006"/>
              <a:ext cx="115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effectLst>
                    <a:outerShdw blurRad="63500" algn="ctr" rotWithShape="0">
                      <a:prstClr val="black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康娜</a:t>
              </a:r>
              <a:endParaRPr lang="en-US" altLang="zh-CN" sz="2000" dirty="0"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51" name="Picture Element Cryo">
              <a:extLst>
                <a:ext uri="{FF2B5EF4-FFF2-40B4-BE49-F238E27FC236}">
                  <a16:creationId xmlns:a16="http://schemas.microsoft.com/office/drawing/2014/main" id="{26076B66-AC16-41D0-AD03-313B24AF51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duotone>
                <a:prstClr val="black"/>
                <a:srgbClr val="99CCFF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46" r="14314"/>
            <a:stretch/>
          </p:blipFill>
          <p:spPr>
            <a:xfrm>
              <a:off x="5398314" y="4054088"/>
              <a:ext cx="468000" cy="624663"/>
            </a:xfrm>
            <a:prstGeom prst="rect">
              <a:avLst/>
            </a:prstGeom>
            <a:effectLst>
              <a:outerShdw blurRad="38100" algn="ctr" rotWithShape="0">
                <a:schemeClr val="tx1"/>
              </a:outerShdw>
            </a:effectLst>
          </p:spPr>
        </p:pic>
      </p:grpSp>
      <p:grpSp>
        <p:nvGrpSpPr>
          <p:cNvPr id="60" name="Group">
            <a:extLst>
              <a:ext uri="{FF2B5EF4-FFF2-40B4-BE49-F238E27FC236}">
                <a16:creationId xmlns:a16="http://schemas.microsoft.com/office/drawing/2014/main" id="{95EA78B8-51E9-4165-92B7-F0E19543AD26}"/>
              </a:ext>
            </a:extLst>
          </p:cNvPr>
          <p:cNvGrpSpPr/>
          <p:nvPr/>
        </p:nvGrpSpPr>
        <p:grpSpPr>
          <a:xfrm>
            <a:off x="2088829" y="1342768"/>
            <a:ext cx="3546640" cy="2660856"/>
            <a:chOff x="2088829" y="1342768"/>
            <a:chExt cx="3546640" cy="2660856"/>
          </a:xfrm>
        </p:grpSpPr>
        <p:sp>
          <p:nvSpPr>
            <p:cNvPr id="39" name="Text">
              <a:extLst>
                <a:ext uri="{FF2B5EF4-FFF2-40B4-BE49-F238E27FC236}">
                  <a16:creationId xmlns:a16="http://schemas.microsoft.com/office/drawing/2014/main" id="{A1446240-A7E7-41E3-AF2C-0635E83837B7}"/>
                </a:ext>
              </a:extLst>
            </p:cNvPr>
            <p:cNvSpPr txBox="1"/>
            <p:nvPr/>
          </p:nvSpPr>
          <p:spPr>
            <a:xfrm>
              <a:off x="2395469" y="2895628"/>
              <a:ext cx="3240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altLang="zh-CN" sz="14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endParaRPr lang="en-US" altLang="zh-CN" sz="2800" dirty="0">
                <a:solidFill>
                  <a:srgbClr val="595757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  <a:p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常驻祈愿，永久性祈愿活动。具体内容查看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【</a:t>
              </a:r>
              <a:r>
                <a:rPr lang="zh-CN" altLang="en-US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详情</a:t>
              </a:r>
              <a:r>
                <a:rPr lang="en-US" altLang="zh-CN" sz="12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】</a:t>
              </a:r>
              <a:endParaRPr lang="en-US" altLang="zh-CN" sz="12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40" name="Rectangle">
              <a:extLst>
                <a:ext uri="{FF2B5EF4-FFF2-40B4-BE49-F238E27FC236}">
                  <a16:creationId xmlns:a16="http://schemas.microsoft.com/office/drawing/2014/main" id="{F848A671-8DBB-4E4B-A0F1-30D95E411740}"/>
                </a:ext>
              </a:extLst>
            </p:cNvPr>
            <p:cNvSpPr/>
            <p:nvPr/>
          </p:nvSpPr>
          <p:spPr>
            <a:xfrm>
              <a:off x="2493495" y="3199454"/>
              <a:ext cx="2880000" cy="288000"/>
            </a:xfrm>
            <a:prstGeom prst="roundRect">
              <a:avLst>
                <a:gd name="adj" fmla="val 1161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每十次祈愿必出四星或以上物品。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cxnSp>
          <p:nvCxnSpPr>
            <p:cNvPr id="38" name="Line">
              <a:extLst>
                <a:ext uri="{FF2B5EF4-FFF2-40B4-BE49-F238E27FC236}">
                  <a16:creationId xmlns:a16="http://schemas.microsoft.com/office/drawing/2014/main" id="{2B37E8CE-ACBB-44D8-9E45-9B0CD05D2158}"/>
                </a:ext>
              </a:extLst>
            </p:cNvPr>
            <p:cNvCxnSpPr>
              <a:cxnSpLocks/>
            </p:cNvCxnSpPr>
            <p:nvPr/>
          </p:nvCxnSpPr>
          <p:spPr>
            <a:xfrm>
              <a:off x="2277496" y="2946337"/>
              <a:ext cx="0" cy="972000"/>
            </a:xfrm>
            <a:prstGeom prst="line">
              <a:avLst/>
            </a:prstGeom>
            <a:ln w="38100" cap="flat">
              <a:solidFill>
                <a:srgbClr val="595757"/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ne">
              <a:extLst>
                <a:ext uri="{FF2B5EF4-FFF2-40B4-BE49-F238E27FC236}">
                  <a16:creationId xmlns:a16="http://schemas.microsoft.com/office/drawing/2014/main" id="{B0BC1759-4CE1-473B-88DD-5E50DFA80EBB}"/>
                </a:ext>
              </a:extLst>
            </p:cNvPr>
            <p:cNvCxnSpPr/>
            <p:nvPr/>
          </p:nvCxnSpPr>
          <p:spPr>
            <a:xfrm>
              <a:off x="2514599" y="2700000"/>
              <a:ext cx="2520000" cy="0"/>
            </a:xfrm>
            <a:prstGeom prst="line">
              <a:avLst/>
            </a:prstGeom>
            <a:ln w="12700" cap="rnd">
              <a:solidFill>
                <a:srgbClr val="C1BFBD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">
              <a:extLst>
                <a:ext uri="{FF2B5EF4-FFF2-40B4-BE49-F238E27FC236}">
                  <a16:creationId xmlns:a16="http://schemas.microsoft.com/office/drawing/2014/main" id="{5A630E67-AD2C-4397-8440-98EFBD34B083}"/>
                </a:ext>
              </a:extLst>
            </p:cNvPr>
            <p:cNvSpPr txBox="1"/>
            <p:nvPr/>
          </p:nvSpPr>
          <p:spPr>
            <a:xfrm>
              <a:off x="2395469" y="1937569"/>
              <a:ext cx="2160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rgbClr val="595757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悠悠</a:t>
              </a:r>
              <a:r>
                <a:rPr lang="zh-CN" altLang="en-US" sz="3600" dirty="0">
                  <a:solidFill>
                    <a:srgbClr val="747DC6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幻梦</a:t>
              </a:r>
              <a:endParaRPr lang="en-US" altLang="zh-CN" sz="3600" dirty="0">
                <a:solidFill>
                  <a:srgbClr val="747DC6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36" name="Rectangle">
              <a:extLst>
                <a:ext uri="{FF2B5EF4-FFF2-40B4-BE49-F238E27FC236}">
                  <a16:creationId xmlns:a16="http://schemas.microsoft.com/office/drawing/2014/main" id="{64377845-DEA5-46B3-ACA0-1027725917BB}"/>
                </a:ext>
              </a:extLst>
            </p:cNvPr>
            <p:cNvSpPr/>
            <p:nvPr/>
          </p:nvSpPr>
          <p:spPr>
            <a:xfrm>
              <a:off x="2088829" y="1342768"/>
              <a:ext cx="1008000" cy="288000"/>
            </a:xfrm>
            <a:prstGeom prst="roundRect">
              <a:avLst>
                <a:gd name="adj" fmla="val 50000"/>
              </a:avLst>
            </a:prstGeom>
            <a:solidFill>
              <a:srgbClr val="747DC6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常驻祈愿</a:t>
              </a:r>
              <a:endParaRPr lang="en-US" sz="1400" dirty="0">
                <a:solidFill>
                  <a:schemeClr val="bg1"/>
                </a:solidFill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8" name="Rectangle Close">
            <a:extLst>
              <a:ext uri="{FF2B5EF4-FFF2-40B4-BE49-F238E27FC236}">
                <a16:creationId xmlns:a16="http://schemas.microsoft.com/office/drawing/2014/main" id="{DA155851-C8EC-4AB1-90AF-4B1A79B4BF86}"/>
              </a:ext>
            </a:extLst>
          </p:cNvPr>
          <p:cNvSpPr>
            <a:spLocks noChangeAspect="1"/>
          </p:cNvSpPr>
          <p:nvPr/>
        </p:nvSpPr>
        <p:spPr>
          <a:xfrm>
            <a:off x="11400000" y="-237321"/>
            <a:ext cx="432000" cy="432000"/>
          </a:xfrm>
          <a:prstGeom prst="roundRect">
            <a:avLst>
              <a:gd name="adj" fmla="val 50000"/>
            </a:avLst>
          </a:prstGeom>
          <a:solidFill>
            <a:srgbClr val="F2EBDB"/>
          </a:solidFill>
          <a:ln w="50800">
            <a:noFill/>
          </a:ln>
          <a:effectLst>
            <a:outerShdw blurRad="635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000" bIns="36000" rtlCol="0" anchor="ctr"/>
          <a:lstStyle/>
          <a:p>
            <a:pPr algn="ctr"/>
            <a:r>
              <a:rPr lang="en-US" altLang="zh-CN" sz="2400" dirty="0">
                <a:solidFill>
                  <a:srgbClr val="3B3F47"/>
                </a:solidFill>
                <a:latin typeface="方正FW筑紫黑 简 B" panose="02000800000000000000" pitchFamily="2" charset="-122"/>
                <a:ea typeface="方正FW筑紫黑 简 B" panose="02000800000000000000" pitchFamily="2" charset="-122"/>
                <a:cs typeface="汉仪文黑-85W" panose="00020600040101010101" pitchFamily="18" charset="-128"/>
              </a:rPr>
              <a:t>×</a:t>
            </a:r>
            <a:endParaRPr lang="en-US" altLang="zh-CN" sz="3200" dirty="0">
              <a:solidFill>
                <a:srgbClr val="3B3F47"/>
              </a:solidFill>
              <a:latin typeface="方正FW筑紫黑 简 B" panose="02000800000000000000" pitchFamily="2" charset="-122"/>
              <a:ea typeface="方正FW筑紫黑 简 B" panose="02000800000000000000" pitchFamily="2" charset="-122"/>
              <a:cs typeface="汉仪文黑-85W" panose="00020600040101010101" pitchFamily="18" charset="-128"/>
            </a:endParaRPr>
          </a:p>
        </p:txBody>
      </p:sp>
      <p:grpSp>
        <p:nvGrpSpPr>
          <p:cNvPr id="79" name="Group">
            <a:extLst>
              <a:ext uri="{FF2B5EF4-FFF2-40B4-BE49-F238E27FC236}">
                <a16:creationId xmlns:a16="http://schemas.microsoft.com/office/drawing/2014/main" id="{F607C12F-8518-450D-A4B6-2936880C44C9}"/>
              </a:ext>
            </a:extLst>
          </p:cNvPr>
          <p:cNvGrpSpPr/>
          <p:nvPr/>
        </p:nvGrpSpPr>
        <p:grpSpPr>
          <a:xfrm>
            <a:off x="10271342" y="-165321"/>
            <a:ext cx="792000" cy="312121"/>
            <a:chOff x="10271342" y="226723"/>
            <a:chExt cx="792000" cy="312121"/>
          </a:xfrm>
        </p:grpSpPr>
        <p:sp>
          <p:nvSpPr>
            <p:cNvPr id="80" name="Rectangle">
              <a:extLst>
                <a:ext uri="{FF2B5EF4-FFF2-40B4-BE49-F238E27FC236}">
                  <a16:creationId xmlns:a16="http://schemas.microsoft.com/office/drawing/2014/main" id="{A8375A9B-724C-41DE-8A2B-F0D227A751EF}"/>
                </a:ext>
              </a:extLst>
            </p:cNvPr>
            <p:cNvSpPr/>
            <p:nvPr/>
          </p:nvSpPr>
          <p:spPr>
            <a:xfrm>
              <a:off x="10271342" y="226723"/>
              <a:ext cx="792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1" name="Text">
              <a:extLst>
                <a:ext uri="{FF2B5EF4-FFF2-40B4-BE49-F238E27FC236}">
                  <a16:creationId xmlns:a16="http://schemas.microsoft.com/office/drawing/2014/main" id="{0B320D5F-D134-4E05-A712-AEA611070F4E}"/>
                </a:ext>
              </a:extLst>
            </p:cNvPr>
            <p:cNvSpPr txBox="1"/>
            <p:nvPr/>
          </p:nvSpPr>
          <p:spPr>
            <a:xfrm>
              <a:off x="10479129" y="231067"/>
              <a:ext cx="576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270</a:t>
              </a:r>
            </a:p>
          </p:txBody>
        </p:sp>
        <p:sp>
          <p:nvSpPr>
            <p:cNvPr id="82" name="Oval">
              <a:extLst>
                <a:ext uri="{FF2B5EF4-FFF2-40B4-BE49-F238E27FC236}">
                  <a16:creationId xmlns:a16="http://schemas.microsoft.com/office/drawing/2014/main" id="{941AE32D-FBF5-41AB-AF1B-11F48B6658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314126" y="261496"/>
              <a:ext cx="216000" cy="216000"/>
            </a:xfrm>
            <a:prstGeom prst="ellipse">
              <a:avLst/>
            </a:prstGeom>
            <a:gradFill flip="none" rotWithShape="1">
              <a:gsLst>
                <a:gs pos="60000">
                  <a:srgbClr val="A8E9FF"/>
                </a:gs>
                <a:gs pos="0">
                  <a:srgbClr val="4389BF"/>
                </a:gs>
                <a:gs pos="100000">
                  <a:srgbClr val="3167AE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83" name="Group">
            <a:extLst>
              <a:ext uri="{FF2B5EF4-FFF2-40B4-BE49-F238E27FC236}">
                <a16:creationId xmlns:a16="http://schemas.microsoft.com/office/drawing/2014/main" id="{FCA1B829-25C7-4C9C-A8E7-1F89E3ED18FD}"/>
              </a:ext>
            </a:extLst>
          </p:cNvPr>
          <p:cNvGrpSpPr/>
          <p:nvPr/>
        </p:nvGrpSpPr>
        <p:grpSpPr>
          <a:xfrm>
            <a:off x="8721573" y="-162292"/>
            <a:ext cx="1368000" cy="307777"/>
            <a:chOff x="8721573" y="229752"/>
            <a:chExt cx="1368000" cy="307777"/>
          </a:xfrm>
        </p:grpSpPr>
        <p:sp>
          <p:nvSpPr>
            <p:cNvPr id="84" name="Rectangle">
              <a:extLst>
                <a:ext uri="{FF2B5EF4-FFF2-40B4-BE49-F238E27FC236}">
                  <a16:creationId xmlns:a16="http://schemas.microsoft.com/office/drawing/2014/main" id="{968E0516-D729-4C42-9F5E-0682A4B2E1AA}"/>
                </a:ext>
              </a:extLst>
            </p:cNvPr>
            <p:cNvSpPr/>
            <p:nvPr/>
          </p:nvSpPr>
          <p:spPr>
            <a:xfrm>
              <a:off x="8721573" y="230757"/>
              <a:ext cx="1368000" cy="288000"/>
            </a:xfrm>
            <a:prstGeom prst="roundRect">
              <a:avLst>
                <a:gd name="adj" fmla="val 50000"/>
              </a:avLst>
            </a:prstGeom>
            <a:solidFill>
              <a:srgbClr val="586D7D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sz="1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85" name="Rectangle">
              <a:extLst>
                <a:ext uri="{FF2B5EF4-FFF2-40B4-BE49-F238E27FC236}">
                  <a16:creationId xmlns:a16="http://schemas.microsoft.com/office/drawing/2014/main" id="{10748CF5-2F71-4B19-8B09-4950B7BCC5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30064" y="261496"/>
              <a:ext cx="216000" cy="216000"/>
            </a:xfrm>
            <a:prstGeom prst="roundRect">
              <a:avLst>
                <a:gd name="adj" fmla="val 50000"/>
              </a:avLst>
            </a:prstGeom>
            <a:solidFill>
              <a:srgbClr val="F2EBDB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3B3F47"/>
                  </a:solidFill>
                  <a:latin typeface="方正FW筑紫黑 简 B" panose="02000800000000000000" pitchFamily="2" charset="-122"/>
                  <a:ea typeface="方正FW筑紫黑 简 B" panose="02000800000000000000" pitchFamily="2" charset="-122"/>
                  <a:cs typeface="汉仪文黑-85W" panose="00020600040101010101" pitchFamily="18" charset="-128"/>
                </a:rPr>
                <a:t>+</a:t>
              </a:r>
            </a:p>
          </p:txBody>
        </p:sp>
        <p:sp>
          <p:nvSpPr>
            <p:cNvPr id="86" name="Text">
              <a:extLst>
                <a:ext uri="{FF2B5EF4-FFF2-40B4-BE49-F238E27FC236}">
                  <a16:creationId xmlns:a16="http://schemas.microsoft.com/office/drawing/2014/main" id="{3F794B13-9F2D-4CC0-97C9-DEC94DD9377E}"/>
                </a:ext>
              </a:extLst>
            </p:cNvPr>
            <p:cNvSpPr txBox="1"/>
            <p:nvPr/>
          </p:nvSpPr>
          <p:spPr>
            <a:xfrm>
              <a:off x="8977173" y="229752"/>
              <a:ext cx="864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/>
                  </a:solidFill>
                  <a:effectLst>
                    <a:outerShdw blurRad="63500" algn="ctr" rotWithShape="0">
                      <a:prstClr val="black">
                        <a:alpha val="50000"/>
                      </a:prstClr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170001</a:t>
              </a:r>
            </a:p>
          </p:txBody>
        </p:sp>
        <p:sp>
          <p:nvSpPr>
            <p:cNvPr id="87" name="Star">
              <a:extLst>
                <a:ext uri="{FF2B5EF4-FFF2-40B4-BE49-F238E27FC236}">
                  <a16:creationId xmlns:a16="http://schemas.microsoft.com/office/drawing/2014/main" id="{18157F9D-EBBF-48EB-A87F-F69146DDA8B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11573" y="262723"/>
              <a:ext cx="216000" cy="216000"/>
            </a:xfrm>
            <a:prstGeom prst="star4">
              <a:avLst>
                <a:gd name="adj" fmla="val 16667"/>
              </a:avLst>
            </a:prstGeom>
            <a:gradFill>
              <a:gsLst>
                <a:gs pos="0">
                  <a:srgbClr val="FFF0E4"/>
                </a:gs>
                <a:gs pos="50000">
                  <a:srgbClr val="DCC5CE"/>
                </a:gs>
                <a:gs pos="100000">
                  <a:srgbClr val="86E9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E1F7C62F-BFE9-4645-B365-6E6174F411AC}"/>
              </a:ext>
            </a:extLst>
          </p:cNvPr>
          <p:cNvGrpSpPr/>
          <p:nvPr/>
        </p:nvGrpSpPr>
        <p:grpSpPr>
          <a:xfrm>
            <a:off x="5556000" y="-284370"/>
            <a:ext cx="1080000" cy="559031"/>
            <a:chOff x="5556000" y="89706"/>
            <a:chExt cx="1080000" cy="559031"/>
          </a:xfrm>
        </p:grpSpPr>
        <p:sp>
          <p:nvSpPr>
            <p:cNvPr id="24" name="Rectangle">
              <a:extLst>
                <a:ext uri="{FF2B5EF4-FFF2-40B4-BE49-F238E27FC236}">
                  <a16:creationId xmlns:a16="http://schemas.microsoft.com/office/drawing/2014/main" id="{C8A5E2E8-B002-46ED-82D2-434B64D4A2C0}"/>
                </a:ext>
              </a:extLst>
            </p:cNvPr>
            <p:cNvSpPr/>
            <p:nvPr/>
          </p:nvSpPr>
          <p:spPr>
            <a:xfrm>
              <a:off x="5556000" y="288737"/>
              <a:ext cx="1080000" cy="360000"/>
            </a:xfrm>
            <a:prstGeom prst="roundRect">
              <a:avLst>
                <a:gd name="adj" fmla="val 18110"/>
              </a:avLst>
            </a:prstGeom>
            <a:solidFill>
              <a:srgbClr val="F7F3D9"/>
            </a:solidFill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pic>
          <p:nvPicPr>
            <p:cNvPr id="46" name="Picture Kanna">
              <a:extLst>
                <a:ext uri="{FF2B5EF4-FFF2-40B4-BE49-F238E27FC236}">
                  <a16:creationId xmlns:a16="http://schemas.microsoft.com/office/drawing/2014/main" id="{0CE2EB61-B086-40F4-88BE-1076C8AB3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8981" b="90000" l="10000" r="90000">
                          <a14:foregroundMark x1="48646" y1="8981" x2="48646" y2="8981"/>
                          <a14:foregroundMark x1="53646" y1="10648" x2="53646" y2="10648"/>
                          <a14:foregroundMark x1="54583" y1="11296" x2="54583" y2="11296"/>
                          <a14:foregroundMark x1="42552" y1="41204" x2="42552" y2="41204"/>
                          <a14:foregroundMark x1="44219" y1="38519" x2="44219" y2="38519"/>
                          <a14:foregroundMark x1="40625" y1="43519" x2="40625" y2="43519"/>
                          <a14:foregroundMark x1="39479" y1="45185" x2="39479" y2="45185"/>
                          <a14:foregroundMark x1="38438" y1="48426" x2="38438" y2="48426"/>
                          <a14:foregroundMark x1="37969" y1="47407" x2="37969" y2="47407"/>
                          <a14:foregroundMark x1="57240" y1="46759" x2="57240" y2="46759"/>
                          <a14:foregroundMark x1="58490" y1="50278" x2="58490" y2="50278"/>
                          <a14:foregroundMark x1="59271" y1="53889" x2="59271" y2="53889"/>
                          <a14:foregroundMark x1="54583" y1="75370" x2="54583" y2="75370"/>
                          <a14:foregroundMark x1="54531" y1="76019" x2="54531" y2="76019"/>
                          <a14:foregroundMark x1="54896" y1="69630" x2="54896" y2="69630"/>
                          <a14:foregroundMark x1="55469" y1="70463" x2="55469" y2="70463"/>
                          <a14:foregroundMark x1="55990" y1="72222" x2="55990" y2="72222"/>
                          <a14:foregroundMark x1="44583" y1="57870" x2="45781" y2="65185"/>
                          <a14:foregroundMark x1="52760" y1="68426" x2="55417" y2="74352"/>
                          <a14:foregroundMark x1="49271" y1="66481" x2="49323" y2="6814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79" t="5769" r="39182" b="62352"/>
            <a:stretch/>
          </p:blipFill>
          <p:spPr>
            <a:xfrm>
              <a:off x="5635469" y="89706"/>
              <a:ext cx="740412" cy="552328"/>
            </a:xfrm>
            <a:prstGeom prst="rect">
              <a:avLst/>
            </a:prstGeom>
            <a:effectLst>
              <a:outerShdw algn="ctr" rotWithShape="0">
                <a:schemeClr val="tx1"/>
              </a:outerShdw>
            </a:effectLst>
          </p:spPr>
        </p:pic>
      </p:grpSp>
      <p:grpSp>
        <p:nvGrpSpPr>
          <p:cNvPr id="59" name="Group">
            <a:extLst>
              <a:ext uri="{FF2B5EF4-FFF2-40B4-BE49-F238E27FC236}">
                <a16:creationId xmlns:a16="http://schemas.microsoft.com/office/drawing/2014/main" id="{4CF4ED8E-2270-4487-AA58-E942B6C1BAAB}"/>
              </a:ext>
            </a:extLst>
          </p:cNvPr>
          <p:cNvGrpSpPr/>
          <p:nvPr/>
        </p:nvGrpSpPr>
        <p:grpSpPr>
          <a:xfrm>
            <a:off x="333496" y="-184580"/>
            <a:ext cx="2425392" cy="437261"/>
            <a:chOff x="333496" y="189496"/>
            <a:chExt cx="2425392" cy="437261"/>
          </a:xfrm>
        </p:grpSpPr>
        <p:sp>
          <p:nvSpPr>
            <p:cNvPr id="4" name="Text Title">
              <a:extLst>
                <a:ext uri="{FF2B5EF4-FFF2-40B4-BE49-F238E27FC236}">
                  <a16:creationId xmlns:a16="http://schemas.microsoft.com/office/drawing/2014/main" id="{94DC5BFB-F5BB-4299-836A-7A19F43A4CAC}"/>
                </a:ext>
              </a:extLst>
            </p:cNvPr>
            <p:cNvSpPr txBox="1"/>
            <p:nvPr/>
          </p:nvSpPr>
          <p:spPr>
            <a:xfrm>
              <a:off x="958888" y="261496"/>
              <a:ext cx="180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200" dirty="0">
                  <a:solidFill>
                    <a:schemeClr val="bg1"/>
                  </a:solidFill>
                  <a:effectLst>
                    <a:outerShdw blurRad="63500" algn="ctr" rotWithShape="0">
                      <a:schemeClr val="tx1"/>
                    </a:outerShdw>
                  </a:effectLst>
                  <a:latin typeface="汉仪文黑-85W" panose="00020600040101010101" pitchFamily="18" charset="-128"/>
                  <a:ea typeface="汉仪文黑-85W" panose="00020600040101010101" pitchFamily="18" charset="-128"/>
                  <a:cs typeface="汉仪文黑-85W" panose="00020600040101010101" pitchFamily="18" charset="-128"/>
                </a:rPr>
                <a:t>祈愿</a:t>
              </a:r>
              <a:endParaRPr lang="en-US" altLang="zh-CN" sz="1200" dirty="0">
                <a:solidFill>
                  <a:schemeClr val="bg1"/>
                </a:solidFill>
                <a:effectLst>
                  <a:outerShdw blurRad="63500" algn="ctr" rotWithShape="0">
                    <a:schemeClr val="tx1"/>
                  </a:outerShdw>
                </a:effectLst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2" name="Star">
              <a:extLst>
                <a:ext uri="{FF2B5EF4-FFF2-40B4-BE49-F238E27FC236}">
                  <a16:creationId xmlns:a16="http://schemas.microsoft.com/office/drawing/2014/main" id="{051144A1-5899-4455-A103-9EDA349815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496" y="189496"/>
              <a:ext cx="144000" cy="144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16" name="Star">
              <a:extLst>
                <a:ext uri="{FF2B5EF4-FFF2-40B4-BE49-F238E27FC236}">
                  <a16:creationId xmlns:a16="http://schemas.microsoft.com/office/drawing/2014/main" id="{0DE055F4-9ECF-449B-B013-F85D13432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44" y="410757"/>
              <a:ext cx="216000" cy="216000"/>
            </a:xfrm>
            <a:prstGeom prst="star4">
              <a:avLst>
                <a:gd name="adj" fmla="val 16667"/>
              </a:avLst>
            </a:prstGeom>
            <a:solidFill>
              <a:srgbClr val="ADA791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  <p:sp>
          <p:nvSpPr>
            <p:cNvPr id="2" name="Star">
              <a:extLst>
                <a:ext uri="{FF2B5EF4-FFF2-40B4-BE49-F238E27FC236}">
                  <a16:creationId xmlns:a16="http://schemas.microsoft.com/office/drawing/2014/main" id="{19D62532-ABD0-4F78-967C-89E5C5B678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0000" y="216000"/>
              <a:ext cx="360000" cy="360000"/>
            </a:xfrm>
            <a:prstGeom prst="star4">
              <a:avLst>
                <a:gd name="adj" fmla="val 16667"/>
              </a:avLst>
            </a:prstGeom>
            <a:solidFill>
              <a:srgbClr val="D3BC8F"/>
            </a:solidFill>
            <a:ln>
              <a:solidFill>
                <a:srgbClr val="AE8B44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endParaRPr>
            </a:p>
          </p:txBody>
        </p:sp>
      </p:grpSp>
      <p:sp>
        <p:nvSpPr>
          <p:cNvPr id="77" name="Rectangle Screen">
            <a:extLst>
              <a:ext uri="{FF2B5EF4-FFF2-40B4-BE49-F238E27FC236}">
                <a16:creationId xmlns:a16="http://schemas.microsoft.com/office/drawing/2014/main" id="{40782962-0C85-4D70-981C-DBC9668C97D1}"/>
              </a:ext>
            </a:extLst>
          </p:cNvPr>
          <p:cNvSpPr/>
          <p:nvPr/>
        </p:nvSpPr>
        <p:spPr>
          <a:xfrm>
            <a:off x="0" y="-3002"/>
            <a:ext cx="12192000" cy="686100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</p:txBody>
      </p:sp>
      <p:pic>
        <p:nvPicPr>
          <p:cNvPr id="6" name="Graphic Cursor" descr="Cursor">
            <a:extLst>
              <a:ext uri="{FF2B5EF4-FFF2-40B4-BE49-F238E27FC236}">
                <a16:creationId xmlns:a16="http://schemas.microsoft.com/office/drawing/2014/main" id="{E300DFE8-7B15-41A2-A24F-B56682D37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5390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5CFF1"/>
            </a:gs>
            <a:gs pos="30000">
              <a:srgbClr val="D1DBFF"/>
            </a:gs>
            <a:gs pos="100000">
              <a:srgbClr val="92BC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8DB0E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8" name="Star Bg">
            <a:extLst>
              <a:ext uri="{FF2B5EF4-FFF2-40B4-BE49-F238E27FC236}">
                <a16:creationId xmlns:a16="http://schemas.microsoft.com/office/drawing/2014/main" id="{17ACA7CF-72EA-46CF-A0FF-514B72FCDAC9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ACCAE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9" name="Star">
            <a:extLst>
              <a:ext uri="{FF2B5EF4-FFF2-40B4-BE49-F238E27FC236}">
                <a16:creationId xmlns:a16="http://schemas.microsoft.com/office/drawing/2014/main" id="{B94C25C6-3566-4017-9931-102AAC3B4F2A}"/>
              </a:ext>
            </a:extLst>
          </p:cNvPr>
          <p:cNvSpPr>
            <a:spLocks noChangeAspect="1"/>
          </p:cNvSpPr>
          <p:nvPr/>
        </p:nvSpPr>
        <p:spPr>
          <a:xfrm>
            <a:off x="3930043" y="1158545"/>
            <a:ext cx="1800000" cy="1800000"/>
          </a:xfrm>
          <a:prstGeom prst="star4">
            <a:avLst>
              <a:gd name="adj" fmla="val 1946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745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0">
        <p:fade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10043" y="1338545"/>
            <a:ext cx="1440000" cy="1440000"/>
          </a:xfrm>
          <a:prstGeom prst="star4">
            <a:avLst>
              <a:gd name="adj" fmla="val 1311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0694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 advTm="0">
        <p159:morph option="byObject"/>
      </p:transition>
    </mc:Choice>
    <mc:Fallback xmlns="">
      <p:transition advClick="0" advTm="0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146043" y="1374545"/>
            <a:ext cx="1368000" cy="1368000"/>
          </a:xfrm>
          <a:prstGeom prst="star4">
            <a:avLst>
              <a:gd name="adj" fmla="val 10233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61752" y="1981029"/>
            <a:ext cx="303368" cy="365138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513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254043" y="1482545"/>
            <a:ext cx="1152000" cy="1152000"/>
          </a:xfrm>
          <a:prstGeom prst="star4">
            <a:avLst>
              <a:gd name="adj" fmla="val 7149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804911" y="2051098"/>
            <a:ext cx="500525" cy="6024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936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30000">
              <a:srgbClr val="B6C6FF"/>
            </a:gs>
            <a:gs pos="10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330043" y="-244145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2670043" y="-10145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7" name="Star">
            <a:extLst>
              <a:ext uri="{FF2B5EF4-FFF2-40B4-BE49-F238E27FC236}">
                <a16:creationId xmlns:a16="http://schemas.microsoft.com/office/drawing/2014/main" id="{AC7773EE-D1AE-4359-8AB4-3E1DE2238AB8}"/>
              </a:ext>
            </a:extLst>
          </p:cNvPr>
          <p:cNvSpPr>
            <a:spLocks noChangeAspect="1"/>
          </p:cNvSpPr>
          <p:nvPr/>
        </p:nvSpPr>
        <p:spPr>
          <a:xfrm>
            <a:off x="4398043" y="1626545"/>
            <a:ext cx="864000" cy="864000"/>
          </a:xfrm>
          <a:prstGeom prst="star4">
            <a:avLst>
              <a:gd name="adj" fmla="val 2767"/>
            </a:avLst>
          </a:prstGeom>
          <a:gradFill flip="none" rotWithShape="1">
            <a:gsLst>
              <a:gs pos="0">
                <a:schemeClr val="bg1"/>
              </a:gs>
              <a:gs pos="100000">
                <a:srgbClr val="DCFE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254000" algn="ctr" rotWithShape="0">
              <a:srgbClr val="DCFEFF"/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4780599" y="2160152"/>
            <a:ext cx="1552445" cy="1868544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63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809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9EE2"/>
            </a:gs>
            <a:gs pos="20000">
              <a:srgbClr val="B6C6FF"/>
            </a:gs>
            <a:gs pos="100000">
              <a:srgbClr val="2C629E"/>
            </a:gs>
            <a:gs pos="70000">
              <a:srgbClr val="63A3FF"/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Bg">
            <a:extLst>
              <a:ext uri="{FF2B5EF4-FFF2-40B4-BE49-F238E27FC236}">
                <a16:creationId xmlns:a16="http://schemas.microsoft.com/office/drawing/2014/main" id="{3454CFDB-2D53-4F29-960B-6DFD51E77CA4}"/>
              </a:ext>
            </a:extLst>
          </p:cNvPr>
          <p:cNvSpPr>
            <a:spLocks noChangeAspect="1"/>
          </p:cNvSpPr>
          <p:nvPr/>
        </p:nvSpPr>
        <p:spPr>
          <a:xfrm>
            <a:off x="-360482" y="-3802665"/>
            <a:ext cx="9000000" cy="9000000"/>
          </a:xfrm>
          <a:prstGeom prst="ellipse">
            <a:avLst/>
          </a:prstGeom>
          <a:gradFill flip="none" rotWithShape="1">
            <a:gsLst>
              <a:gs pos="70000">
                <a:srgbClr val="B1DAFB"/>
              </a:gs>
              <a:gs pos="0">
                <a:srgbClr val="DEE8F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sp>
        <p:nvSpPr>
          <p:cNvPr id="6" name="Star Bg">
            <a:extLst>
              <a:ext uri="{FF2B5EF4-FFF2-40B4-BE49-F238E27FC236}">
                <a16:creationId xmlns:a16="http://schemas.microsoft.com/office/drawing/2014/main" id="{0959A150-B103-4572-90B1-620EA37B04A6}"/>
              </a:ext>
            </a:extLst>
          </p:cNvPr>
          <p:cNvSpPr>
            <a:spLocks noChangeAspect="1"/>
          </p:cNvSpPr>
          <p:nvPr/>
        </p:nvSpPr>
        <p:spPr>
          <a:xfrm>
            <a:off x="1979518" y="-1462665"/>
            <a:ext cx="4320000" cy="4320000"/>
          </a:xfrm>
          <a:prstGeom prst="star16">
            <a:avLst>
              <a:gd name="adj" fmla="val 35768"/>
            </a:avLst>
          </a:prstGeom>
          <a:gradFill flip="none" rotWithShape="1">
            <a:gsLst>
              <a:gs pos="0">
                <a:srgbClr val="1D344E"/>
              </a:gs>
              <a:gs pos="100000">
                <a:srgbClr val="2C629E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汉仪文黑-85W" panose="00020600040101010101" pitchFamily="18" charset="-128"/>
            </a:endParaRPr>
          </a:p>
        </p:txBody>
      </p:sp>
      <p:grpSp>
        <p:nvGrpSpPr>
          <p:cNvPr id="3" name="Group">
            <a:extLst>
              <a:ext uri="{FF2B5EF4-FFF2-40B4-BE49-F238E27FC236}">
                <a16:creationId xmlns:a16="http://schemas.microsoft.com/office/drawing/2014/main" id="{33BF2D7C-458C-4C05-8DDA-F5DD2A3BFECB}"/>
              </a:ext>
            </a:extLst>
          </p:cNvPr>
          <p:cNvGrpSpPr>
            <a:grpSpLocks noChangeAspect="1"/>
          </p:cNvGrpSpPr>
          <p:nvPr/>
        </p:nvGrpSpPr>
        <p:grpSpPr>
          <a:xfrm rot="900000">
            <a:off x="3949798" y="687911"/>
            <a:ext cx="3016116" cy="3630239"/>
            <a:chOff x="5488043" y="2311751"/>
            <a:chExt cx="1056408" cy="1271508"/>
          </a:xfrm>
        </p:grpSpPr>
        <p:sp>
          <p:nvSpPr>
            <p:cNvPr id="2" name="Triangle">
              <a:extLst>
                <a:ext uri="{FF2B5EF4-FFF2-40B4-BE49-F238E27FC236}">
                  <a16:creationId xmlns:a16="http://schemas.microsoft.com/office/drawing/2014/main" id="{392CC60F-9910-4F34-9120-EFE55019E4BF}"/>
                </a:ext>
              </a:extLst>
            </p:cNvPr>
            <p:cNvSpPr/>
            <p:nvPr/>
          </p:nvSpPr>
          <p:spPr>
            <a:xfrm rot="-2700000">
              <a:off x="5488043" y="2311751"/>
              <a:ext cx="644236" cy="1074436"/>
            </a:xfrm>
            <a:prstGeom prst="triangl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  <p:sp>
          <p:nvSpPr>
            <p:cNvPr id="8" name="Oval">
              <a:extLst>
                <a:ext uri="{FF2B5EF4-FFF2-40B4-BE49-F238E27FC236}">
                  <a16:creationId xmlns:a16="http://schemas.microsoft.com/office/drawing/2014/main" id="{8199801E-30E5-4F58-8021-6864CAB06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0161" y="2848969"/>
              <a:ext cx="734290" cy="734290"/>
            </a:xfrm>
            <a:prstGeom prst="ellipse">
              <a:avLst/>
            </a:prstGeom>
            <a:gradFill flip="none" rotWithShape="1">
              <a:gsLst>
                <a:gs pos="100000">
                  <a:srgbClr val="B6F8FC"/>
                </a:gs>
                <a:gs pos="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90500" algn="ctr" rotWithShape="0">
                <a:srgbClr val="B6F8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汉仪文黑-85W" panose="00020600040101010101" pitchFamily="18" charset="-128"/>
              </a:endParaRPr>
            </a:p>
          </p:txBody>
        </p:sp>
      </p:grpSp>
      <p:pic>
        <p:nvPicPr>
          <p:cNvPr id="80" name="Graphic Cursor" descr="Cursor">
            <a:extLst>
              <a:ext uri="{FF2B5EF4-FFF2-40B4-BE49-F238E27FC236}">
                <a16:creationId xmlns:a16="http://schemas.microsoft.com/office/drawing/2014/main" id="{72337AFB-B45C-44EC-BBFB-DD09F5455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9518" y="6345544"/>
            <a:ext cx="360000" cy="360000"/>
          </a:xfrm>
          <a:prstGeom prst="rect">
            <a:avLst/>
          </a:prstGeom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479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"/>
    </mc:Choice>
    <mc:Fallback xmlns="">
      <p:transition advClick="0" advTm="1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1919</Words>
  <Application>Microsoft Office PowerPoint</Application>
  <PresentationFormat>Widescreen</PresentationFormat>
  <Paragraphs>697</Paragraphs>
  <Slides>218</Slides>
  <Notes>0</Notes>
  <HiddenSlides>1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218</vt:i4>
      </vt:variant>
    </vt:vector>
  </HeadingPairs>
  <TitlesOfParts>
    <vt:vector size="225" baseType="lpstr">
      <vt:lpstr>FOT-TsukuGo Pr5 R</vt:lpstr>
      <vt:lpstr>Arial</vt:lpstr>
      <vt:lpstr>汉仪文黑-85W</vt:lpstr>
      <vt:lpstr>方正FW筑紫黑 简 R</vt:lpstr>
      <vt:lpstr>方正FW筑紫黑 简 H</vt:lpstr>
      <vt:lpstr>方正FW筑紫黑 简 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2020-07-10T10:12:47Z</dcterms:created>
  <dcterms:modified xsi:type="dcterms:W3CDTF">2022-02-21T18:25:13Z</dcterms:modified>
</cp:coreProperties>
</file>

<file path=docProps/thumbnail.jpeg>
</file>